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5" r:id="rId12"/>
    <p:sldId id="278" r:id="rId13"/>
    <p:sldId id="260" r:id="rId14"/>
    <p:sldId id="274" r:id="rId15"/>
    <p:sldId id="276" r:id="rId16"/>
    <p:sldId id="265" r:id="rId17"/>
    <p:sldId id="281" r:id="rId18"/>
    <p:sldId id="277" r:id="rId19"/>
    <p:sldId id="279" r:id="rId20"/>
    <p:sldId id="273" r:id="rId2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9A1C1"/>
    <a:srgbClr val="9F66C2"/>
    <a:srgbClr val="ED499B"/>
    <a:srgbClr val="A955DD"/>
    <a:srgbClr val="336699"/>
    <a:srgbClr val="0099CC"/>
    <a:srgbClr val="33CC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6" y="-2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au" userId="cc84c22b-9dd9-47eb-bf72-afae3689f386" providerId="ADAL" clId="{DE2D923D-15FA-4248-AAA1-6A648D77DA53}"/>
    <pc:docChg chg="undo custSel modSld">
      <pc:chgData name="Anna Lau" userId="cc84c22b-9dd9-47eb-bf72-afae3689f386" providerId="ADAL" clId="{DE2D923D-15FA-4248-AAA1-6A648D77DA53}" dt="2024-08-08T04:49:21.339" v="135" actId="1076"/>
      <pc:docMkLst>
        <pc:docMk/>
      </pc:docMkLst>
      <pc:sldChg chg="modSp mod">
        <pc:chgData name="Anna Lau" userId="cc84c22b-9dd9-47eb-bf72-afae3689f386" providerId="ADAL" clId="{DE2D923D-15FA-4248-AAA1-6A648D77DA53}" dt="2024-08-08T04:28:38.957" v="134" actId="14100"/>
        <pc:sldMkLst>
          <pc:docMk/>
          <pc:sldMk cId="0" sldId="257"/>
        </pc:sldMkLst>
        <pc:spChg chg="mod">
          <ac:chgData name="Anna Lau" userId="cc84c22b-9dd9-47eb-bf72-afae3689f386" providerId="ADAL" clId="{DE2D923D-15FA-4248-AAA1-6A648D77DA53}" dt="2024-08-08T04:28:38.957" v="134" actId="14100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Anna Lau" userId="cc84c22b-9dd9-47eb-bf72-afae3689f386" providerId="ADAL" clId="{DE2D923D-15FA-4248-AAA1-6A648D77DA53}" dt="2024-08-08T04:23:10.036" v="33" actId="1076"/>
        <pc:sldMkLst>
          <pc:docMk/>
          <pc:sldMk cId="0" sldId="258"/>
        </pc:sldMkLst>
        <pc:spChg chg="mod">
          <ac:chgData name="Anna Lau" userId="cc84c22b-9dd9-47eb-bf72-afae3689f386" providerId="ADAL" clId="{DE2D923D-15FA-4248-AAA1-6A648D77DA53}" dt="2024-08-08T04:23:10.036" v="33" actId="1076"/>
          <ac:spMkLst>
            <pc:docMk/>
            <pc:sldMk cId="0" sldId="258"/>
            <ac:spMk id="7" creationId="{00000000-0000-0000-0000-000000000000}"/>
          </ac:spMkLst>
        </pc:spChg>
      </pc:sldChg>
      <pc:sldChg chg="addSp modSp mod">
        <pc:chgData name="Anna Lau" userId="cc84c22b-9dd9-47eb-bf72-afae3689f386" providerId="ADAL" clId="{DE2D923D-15FA-4248-AAA1-6A648D77DA53}" dt="2024-08-08T04:22:30.084" v="31" actId="20577"/>
        <pc:sldMkLst>
          <pc:docMk/>
          <pc:sldMk cId="2990653980" sldId="275"/>
        </pc:sldMkLst>
        <pc:spChg chg="add mod">
          <ac:chgData name="Anna Lau" userId="cc84c22b-9dd9-47eb-bf72-afae3689f386" providerId="ADAL" clId="{DE2D923D-15FA-4248-AAA1-6A648D77DA53}" dt="2024-08-08T04:22:30.084" v="31" actId="20577"/>
          <ac:spMkLst>
            <pc:docMk/>
            <pc:sldMk cId="2990653980" sldId="275"/>
            <ac:spMk id="6" creationId="{F91E8731-2331-2DBF-B0AC-0D13F8AFCC90}"/>
          </ac:spMkLst>
        </pc:spChg>
      </pc:sldChg>
      <pc:sldChg chg="modSp mod">
        <pc:chgData name="Anna Lau" userId="cc84c22b-9dd9-47eb-bf72-afae3689f386" providerId="ADAL" clId="{DE2D923D-15FA-4248-AAA1-6A648D77DA53}" dt="2024-08-08T04:49:21.339" v="135" actId="1076"/>
        <pc:sldMkLst>
          <pc:docMk/>
          <pc:sldMk cId="1978828383" sldId="277"/>
        </pc:sldMkLst>
        <pc:spChg chg="mod">
          <ac:chgData name="Anna Lau" userId="cc84c22b-9dd9-47eb-bf72-afae3689f386" providerId="ADAL" clId="{DE2D923D-15FA-4248-AAA1-6A648D77DA53}" dt="2024-08-08T04:49:21.339" v="135" actId="1076"/>
          <ac:spMkLst>
            <pc:docMk/>
            <pc:sldMk cId="1978828383" sldId="277"/>
            <ac:spMk id="20" creationId="{6C5FD6A2-2CD0-AEE1-82B7-FB1354159B69}"/>
          </ac:spMkLst>
        </pc:spChg>
        <pc:spChg chg="mod">
          <ac:chgData name="Anna Lau" userId="cc84c22b-9dd9-47eb-bf72-afae3689f386" providerId="ADAL" clId="{DE2D923D-15FA-4248-AAA1-6A648D77DA53}" dt="2024-08-08T04:49:21.339" v="135" actId="1076"/>
          <ac:spMkLst>
            <pc:docMk/>
            <pc:sldMk cId="1978828383" sldId="277"/>
            <ac:spMk id="21" creationId="{73662040-5CCD-6FAA-A29C-119CD6ED8854}"/>
          </ac:spMkLst>
        </pc:spChg>
      </pc:sldChg>
    </pc:docChg>
  </pc:docChgLst>
  <pc:docChgLst>
    <pc:chgData name="Anna Lau" userId="cc84c22b-9dd9-47eb-bf72-afae3689f386" providerId="ADAL" clId="{EC424E1E-8E8B-4773-9DBA-BC41638A3675}"/>
    <pc:docChg chg="undo custSel addSld delSld modSld sldOrd">
      <pc:chgData name="Anna Lau" userId="cc84c22b-9dd9-47eb-bf72-afae3689f386" providerId="ADAL" clId="{EC424E1E-8E8B-4773-9DBA-BC41638A3675}" dt="2024-07-15T06:50:56.681" v="6171" actId="47"/>
      <pc:docMkLst>
        <pc:docMk/>
      </pc:docMkLst>
      <pc:sldChg chg="addSp delSp modSp mod">
        <pc:chgData name="Anna Lau" userId="cc84c22b-9dd9-47eb-bf72-afae3689f386" providerId="ADAL" clId="{EC424E1E-8E8B-4773-9DBA-BC41638A3675}" dt="2024-06-24T06:43:59.925" v="1787" actId="1076"/>
        <pc:sldMkLst>
          <pc:docMk/>
          <pc:sldMk cId="0" sldId="256"/>
        </pc:sldMkLst>
        <pc:spChg chg="mod">
          <ac:chgData name="Anna Lau" userId="cc84c22b-9dd9-47eb-bf72-afae3689f386" providerId="ADAL" clId="{EC424E1E-8E8B-4773-9DBA-BC41638A3675}" dt="2024-06-24T06:43:59.925" v="1787" actId="1076"/>
          <ac:spMkLst>
            <pc:docMk/>
            <pc:sldMk cId="0" sldId="256"/>
            <ac:spMk id="8" creationId="{00000000-0000-0000-0000-000000000000}"/>
          </ac:spMkLst>
        </pc:spChg>
        <pc:grpChg chg="del mod">
          <ac:chgData name="Anna Lau" userId="cc84c22b-9dd9-47eb-bf72-afae3689f386" providerId="ADAL" clId="{EC424E1E-8E8B-4773-9DBA-BC41638A3675}" dt="2024-06-24T06:41:33.736" v="1754" actId="478"/>
          <ac:grpSpMkLst>
            <pc:docMk/>
            <pc:sldMk cId="0" sldId="256"/>
            <ac:grpSpMk id="4" creationId="{00000000-0000-0000-0000-000000000000}"/>
          </ac:grpSpMkLst>
        </pc:grpChg>
        <pc:picChg chg="add mod">
          <ac:chgData name="Anna Lau" userId="cc84c22b-9dd9-47eb-bf72-afae3689f386" providerId="ADAL" clId="{EC424E1E-8E8B-4773-9DBA-BC41638A3675}" dt="2024-06-24T06:41:39.916" v="1755" actId="1440"/>
          <ac:picMkLst>
            <pc:docMk/>
            <pc:sldMk cId="0" sldId="256"/>
            <ac:picMk id="10" creationId="{92158CC3-DCFA-45FC-542A-E23AB290C5CB}"/>
          </ac:picMkLst>
        </pc:picChg>
      </pc:sldChg>
      <pc:sldChg chg="addSp delSp modSp mod">
        <pc:chgData name="Anna Lau" userId="cc84c22b-9dd9-47eb-bf72-afae3689f386" providerId="ADAL" clId="{EC424E1E-8E8B-4773-9DBA-BC41638A3675}" dt="2024-06-24T09:03:00.543" v="1940" actId="20577"/>
        <pc:sldMkLst>
          <pc:docMk/>
          <pc:sldMk cId="0" sldId="257"/>
        </pc:sldMkLst>
        <pc:spChg chg="mod">
          <ac:chgData name="Anna Lau" userId="cc84c22b-9dd9-47eb-bf72-afae3689f386" providerId="ADAL" clId="{EC424E1E-8E8B-4773-9DBA-BC41638A3675}" dt="2024-06-24T06:44:53.694" v="1791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Anna Lau" userId="cc84c22b-9dd9-47eb-bf72-afae3689f386" providerId="ADAL" clId="{EC424E1E-8E8B-4773-9DBA-BC41638A3675}" dt="2024-06-24T09:03:00.543" v="1940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nna Lau" userId="cc84c22b-9dd9-47eb-bf72-afae3689f386" providerId="ADAL" clId="{EC424E1E-8E8B-4773-9DBA-BC41638A3675}" dt="2024-06-24T09:02:39.493" v="1934" actId="1076"/>
          <ac:spMkLst>
            <pc:docMk/>
            <pc:sldMk cId="0" sldId="257"/>
            <ac:spMk id="18" creationId="{00000000-0000-0000-0000-000000000000}"/>
          </ac:spMkLst>
        </pc:spChg>
        <pc:grpChg chg="add del">
          <ac:chgData name="Anna Lau" userId="cc84c22b-9dd9-47eb-bf72-afae3689f386" providerId="ADAL" clId="{EC424E1E-8E8B-4773-9DBA-BC41638A3675}" dt="2024-06-24T09:01:20.426" v="1927" actId="478"/>
          <ac:grpSpMkLst>
            <pc:docMk/>
            <pc:sldMk cId="0" sldId="257"/>
            <ac:grpSpMk id="6" creationId="{00000000-0000-0000-0000-000000000000}"/>
          </ac:grpSpMkLst>
        </pc:grpChg>
        <pc:picChg chg="add del mod">
          <ac:chgData name="Anna Lau" userId="cc84c22b-9dd9-47eb-bf72-afae3689f386" providerId="ADAL" clId="{EC424E1E-8E8B-4773-9DBA-BC41638A3675}" dt="2024-06-24T09:02:41.275" v="1935" actId="478"/>
          <ac:picMkLst>
            <pc:docMk/>
            <pc:sldMk cId="0" sldId="257"/>
            <ac:picMk id="19" creationId="{5A0D845E-372A-BC4F-FF97-96F9DF1178C5}"/>
          </ac:picMkLst>
        </pc:picChg>
        <pc:picChg chg="add mod modCrop">
          <ac:chgData name="Anna Lau" userId="cc84c22b-9dd9-47eb-bf72-afae3689f386" providerId="ADAL" clId="{EC424E1E-8E8B-4773-9DBA-BC41638A3675}" dt="2024-06-24T09:02:44.428" v="1936" actId="1076"/>
          <ac:picMkLst>
            <pc:docMk/>
            <pc:sldMk cId="0" sldId="257"/>
            <ac:picMk id="20" creationId="{80FA6D1B-AFE5-9C55-F23A-9A5388A83EA7}"/>
          </ac:picMkLst>
        </pc:picChg>
        <pc:picChg chg="add mod">
          <ac:chgData name="Anna Lau" userId="cc84c22b-9dd9-47eb-bf72-afae3689f386" providerId="ADAL" clId="{EC424E1E-8E8B-4773-9DBA-BC41638A3675}" dt="2024-06-24T06:44:53.694" v="1791" actId="1076"/>
          <ac:picMkLst>
            <pc:docMk/>
            <pc:sldMk cId="0" sldId="257"/>
            <ac:picMk id="1026" creationId="{FF40DA88-12EE-4CE0-6AF2-4B28C8FDA057}"/>
          </ac:picMkLst>
        </pc:picChg>
      </pc:sldChg>
      <pc:sldChg chg="addSp delSp modSp mod">
        <pc:chgData name="Anna Lau" userId="cc84c22b-9dd9-47eb-bf72-afae3689f386" providerId="ADAL" clId="{EC424E1E-8E8B-4773-9DBA-BC41638A3675}" dt="2024-06-26T06:55:14.998" v="2289" actId="167"/>
        <pc:sldMkLst>
          <pc:docMk/>
          <pc:sldMk cId="0" sldId="258"/>
        </pc:sldMkLst>
        <pc:spChg chg="add mod">
          <ac:chgData name="Anna Lau" userId="cc84c22b-9dd9-47eb-bf72-afae3689f386" providerId="ADAL" clId="{EC424E1E-8E8B-4773-9DBA-BC41638A3675}" dt="2024-06-26T05:59:51.556" v="2180" actId="571"/>
          <ac:spMkLst>
            <pc:docMk/>
            <pc:sldMk cId="0" sldId="258"/>
            <ac:spMk id="6" creationId="{9ED85F14-7EF6-DE7B-0177-F3A894F4A2E3}"/>
          </ac:spMkLst>
        </pc:spChg>
        <pc:spChg chg="add del mod">
          <ac:chgData name="Anna Lau" userId="cc84c22b-9dd9-47eb-bf72-afae3689f386" providerId="ADAL" clId="{EC424E1E-8E8B-4773-9DBA-BC41638A3675}" dt="2024-06-26T06:10:55.812" v="2265" actId="21"/>
          <ac:spMkLst>
            <pc:docMk/>
            <pc:sldMk cId="0" sldId="258"/>
            <ac:spMk id="9" creationId="{4F5D749B-5FCB-DDCF-FB44-640601F2CCA4}"/>
          </ac:spMkLst>
        </pc:spChg>
        <pc:spChg chg="add del">
          <ac:chgData name="Anna Lau" userId="cc84c22b-9dd9-47eb-bf72-afae3689f386" providerId="ADAL" clId="{EC424E1E-8E8B-4773-9DBA-BC41638A3675}" dt="2024-06-26T06:02:02.562" v="2208" actId="22"/>
          <ac:spMkLst>
            <pc:docMk/>
            <pc:sldMk cId="0" sldId="258"/>
            <ac:spMk id="11" creationId="{6A26C2EE-DC0A-27C7-C70F-5824ABB86273}"/>
          </ac:spMkLst>
        </pc:spChg>
        <pc:spChg chg="add mod ord">
          <ac:chgData name="Anna Lau" userId="cc84c22b-9dd9-47eb-bf72-afae3689f386" providerId="ADAL" clId="{EC424E1E-8E8B-4773-9DBA-BC41638A3675}" dt="2024-06-26T06:55:14.998" v="2289" actId="167"/>
          <ac:spMkLst>
            <pc:docMk/>
            <pc:sldMk cId="0" sldId="258"/>
            <ac:spMk id="12" creationId="{7EDD695D-E2E9-4307-98E6-E73A08C65F97}"/>
          </ac:spMkLst>
        </pc:spChg>
        <pc:spChg chg="add mod ord">
          <ac:chgData name="Anna Lau" userId="cc84c22b-9dd9-47eb-bf72-afae3689f386" providerId="ADAL" clId="{EC424E1E-8E8B-4773-9DBA-BC41638A3675}" dt="2024-06-26T06:55:14.998" v="2289" actId="167"/>
          <ac:spMkLst>
            <pc:docMk/>
            <pc:sldMk cId="0" sldId="258"/>
            <ac:spMk id="13" creationId="{B194DA19-0034-F7CB-47E7-B8B9BBD471D1}"/>
          </ac:spMkLst>
        </pc:spChg>
        <pc:spChg chg="mod">
          <ac:chgData name="Anna Lau" userId="cc84c22b-9dd9-47eb-bf72-afae3689f386" providerId="ADAL" clId="{EC424E1E-8E8B-4773-9DBA-BC41638A3675}" dt="2024-06-26T05:54:17.285" v="2158" actId="207"/>
          <ac:spMkLst>
            <pc:docMk/>
            <pc:sldMk cId="0" sldId="258"/>
            <ac:spMk id="36" creationId="{3C831655-C434-AC18-BC70-6A12CE3C816C}"/>
          </ac:spMkLst>
        </pc:spChg>
        <pc:spChg chg="mod">
          <ac:chgData name="Anna Lau" userId="cc84c22b-9dd9-47eb-bf72-afae3689f386" providerId="ADAL" clId="{EC424E1E-8E8B-4773-9DBA-BC41638A3675}" dt="2024-06-26T05:56:34.133" v="2162" actId="207"/>
          <ac:spMkLst>
            <pc:docMk/>
            <pc:sldMk cId="0" sldId="258"/>
            <ac:spMk id="37" creationId="{B2DB1D19-9137-2E35-C1E8-F85D4088684F}"/>
          </ac:spMkLst>
        </pc:spChg>
        <pc:spChg chg="mod">
          <ac:chgData name="Anna Lau" userId="cc84c22b-9dd9-47eb-bf72-afae3689f386" providerId="ADAL" clId="{EC424E1E-8E8B-4773-9DBA-BC41638A3675}" dt="2024-06-26T05:57:19.321" v="2166" actId="207"/>
          <ac:spMkLst>
            <pc:docMk/>
            <pc:sldMk cId="0" sldId="258"/>
            <ac:spMk id="41" creationId="{AD93785F-76C9-3015-655E-0F2303652E1C}"/>
          </ac:spMkLst>
        </pc:spChg>
        <pc:spChg chg="mod">
          <ac:chgData name="Anna Lau" userId="cc84c22b-9dd9-47eb-bf72-afae3689f386" providerId="ADAL" clId="{EC424E1E-8E8B-4773-9DBA-BC41638A3675}" dt="2024-06-26T05:56:50.966" v="2164" actId="207"/>
          <ac:spMkLst>
            <pc:docMk/>
            <pc:sldMk cId="0" sldId="258"/>
            <ac:spMk id="45" creationId="{0C75C5CF-F34E-A01F-0BF3-B0586C38C4F7}"/>
          </ac:spMkLst>
        </pc:spChg>
        <pc:spChg chg="ord">
          <ac:chgData name="Anna Lau" userId="cc84c22b-9dd9-47eb-bf72-afae3689f386" providerId="ADAL" clId="{EC424E1E-8E8B-4773-9DBA-BC41638A3675}" dt="2024-06-26T06:01:57.520" v="2206" actId="166"/>
          <ac:spMkLst>
            <pc:docMk/>
            <pc:sldMk cId="0" sldId="258"/>
            <ac:spMk id="46" creationId="{64BCBF88-351B-553E-8567-73A7AA72E0F8}"/>
          </ac:spMkLst>
        </pc:spChg>
        <pc:spChg chg="mod">
          <ac:chgData name="Anna Lau" userId="cc84c22b-9dd9-47eb-bf72-afae3689f386" providerId="ADAL" clId="{EC424E1E-8E8B-4773-9DBA-BC41638A3675}" dt="2024-06-26T06:01:16.626" v="2197" actId="20577"/>
          <ac:spMkLst>
            <pc:docMk/>
            <pc:sldMk cId="0" sldId="258"/>
            <ac:spMk id="55" creationId="{799841CD-4CA5-95E5-FB93-3F5BC36349D0}"/>
          </ac:spMkLst>
        </pc:spChg>
        <pc:spChg chg="mod">
          <ac:chgData name="Anna Lau" userId="cc84c22b-9dd9-47eb-bf72-afae3689f386" providerId="ADAL" clId="{EC424E1E-8E8B-4773-9DBA-BC41638A3675}" dt="2024-06-26T06:02:35.408" v="2215" actId="207"/>
          <ac:spMkLst>
            <pc:docMk/>
            <pc:sldMk cId="0" sldId="258"/>
            <ac:spMk id="56" creationId="{E9856A0F-3530-4E96-E3B5-932FE1BCC2AC}"/>
          </ac:spMkLst>
        </pc:spChg>
        <pc:spChg chg="del mod">
          <ac:chgData name="Anna Lau" userId="cc84c22b-9dd9-47eb-bf72-afae3689f386" providerId="ADAL" clId="{EC424E1E-8E8B-4773-9DBA-BC41638A3675}" dt="2024-06-26T06:10:55.812" v="2265" actId="21"/>
          <ac:spMkLst>
            <pc:docMk/>
            <pc:sldMk cId="0" sldId="258"/>
            <ac:spMk id="58" creationId="{8824DE2F-EC87-112A-8568-7D62F92F3C1B}"/>
          </ac:spMkLst>
        </pc:spChg>
        <pc:spChg chg="mod">
          <ac:chgData name="Anna Lau" userId="cc84c22b-9dd9-47eb-bf72-afae3689f386" providerId="ADAL" clId="{EC424E1E-8E8B-4773-9DBA-BC41638A3675}" dt="2024-06-26T05:57:51.901" v="2167" actId="207"/>
          <ac:spMkLst>
            <pc:docMk/>
            <pc:sldMk cId="0" sldId="258"/>
            <ac:spMk id="59" creationId="{5F68E843-D9E5-C7FD-D09E-60D85AE0C37C}"/>
          </ac:spMkLst>
        </pc:spChg>
        <pc:spChg chg="mod">
          <ac:chgData name="Anna Lau" userId="cc84c22b-9dd9-47eb-bf72-afae3689f386" providerId="ADAL" clId="{EC424E1E-8E8B-4773-9DBA-BC41638A3675}" dt="2024-06-26T06:03:22.753" v="2226" actId="1076"/>
          <ac:spMkLst>
            <pc:docMk/>
            <pc:sldMk cId="0" sldId="258"/>
            <ac:spMk id="64" creationId="{6EED572F-CA43-1186-02EF-650B1B27F4E0}"/>
          </ac:spMkLst>
        </pc:spChg>
        <pc:spChg chg="del mod">
          <ac:chgData name="Anna Lau" userId="cc84c22b-9dd9-47eb-bf72-afae3689f386" providerId="ADAL" clId="{EC424E1E-8E8B-4773-9DBA-BC41638A3675}" dt="2024-06-26T06:03:23.855" v="2228"/>
          <ac:spMkLst>
            <pc:docMk/>
            <pc:sldMk cId="0" sldId="258"/>
            <ac:spMk id="66" creationId="{5F60DF4D-0877-219A-3651-321760DC4EB7}"/>
          </ac:spMkLst>
        </pc:spChg>
        <pc:spChg chg="mod">
          <ac:chgData name="Anna Lau" userId="cc84c22b-9dd9-47eb-bf72-afae3689f386" providerId="ADAL" clId="{EC424E1E-8E8B-4773-9DBA-BC41638A3675}" dt="2024-06-26T06:01:24.773" v="2198" actId="1076"/>
          <ac:spMkLst>
            <pc:docMk/>
            <pc:sldMk cId="0" sldId="258"/>
            <ac:spMk id="68" creationId="{921918BA-89D2-5566-A8F3-A8361501BCA3}"/>
          </ac:spMkLst>
        </pc:spChg>
        <pc:spChg chg="del mod">
          <ac:chgData name="Anna Lau" userId="cc84c22b-9dd9-47eb-bf72-afae3689f386" providerId="ADAL" clId="{EC424E1E-8E8B-4773-9DBA-BC41638A3675}" dt="2024-06-26T06:01:12.423" v="2196"/>
          <ac:spMkLst>
            <pc:docMk/>
            <pc:sldMk cId="0" sldId="258"/>
            <ac:spMk id="72" creationId="{D463AE90-2C65-5252-A451-EDC99F3DD7A9}"/>
          </ac:spMkLst>
        </pc:spChg>
        <pc:spChg chg="mod">
          <ac:chgData name="Anna Lau" userId="cc84c22b-9dd9-47eb-bf72-afae3689f386" providerId="ADAL" clId="{EC424E1E-8E8B-4773-9DBA-BC41638A3675}" dt="2024-06-26T06:03:10.077" v="2223" actId="1076"/>
          <ac:spMkLst>
            <pc:docMk/>
            <pc:sldMk cId="0" sldId="258"/>
            <ac:spMk id="74" creationId="{20AB248F-02B5-E02E-3752-4B81D38A630E}"/>
          </ac:spMkLst>
        </pc:spChg>
        <pc:picChg chg="mod ord">
          <ac:chgData name="Anna Lau" userId="cc84c22b-9dd9-47eb-bf72-afae3689f386" providerId="ADAL" clId="{EC424E1E-8E8B-4773-9DBA-BC41638A3675}" dt="2024-06-26T05:59:46.377" v="2178" actId="1076"/>
          <ac:picMkLst>
            <pc:docMk/>
            <pc:sldMk cId="0" sldId="258"/>
            <ac:picMk id="15" creationId="{55639ABE-37D5-F523-D003-22453B97AA51}"/>
          </ac:picMkLst>
        </pc:picChg>
        <pc:picChg chg="mod ord">
          <ac:chgData name="Anna Lau" userId="cc84c22b-9dd9-47eb-bf72-afae3689f386" providerId="ADAL" clId="{EC424E1E-8E8B-4773-9DBA-BC41638A3675}" dt="2024-06-26T06:01:34.822" v="2201" actId="1076"/>
          <ac:picMkLst>
            <pc:docMk/>
            <pc:sldMk cId="0" sldId="258"/>
            <ac:picMk id="16" creationId="{14A22BF1-A8AB-8EB8-A792-0BAAA3A8848E}"/>
          </ac:picMkLst>
        </pc:picChg>
        <pc:picChg chg="mod">
          <ac:chgData name="Anna Lau" userId="cc84c22b-9dd9-47eb-bf72-afae3689f386" providerId="ADAL" clId="{EC424E1E-8E8B-4773-9DBA-BC41638A3675}" dt="2024-06-26T06:02:53.196" v="2218" actId="1076"/>
          <ac:picMkLst>
            <pc:docMk/>
            <pc:sldMk cId="0" sldId="258"/>
            <ac:picMk id="17" creationId="{4A779DAB-2D6F-8C2F-698C-8C78BE88F71C}"/>
          </ac:picMkLst>
        </pc:picChg>
        <pc:picChg chg="mod">
          <ac:chgData name="Anna Lau" userId="cc84c22b-9dd9-47eb-bf72-afae3689f386" providerId="ADAL" clId="{EC424E1E-8E8B-4773-9DBA-BC41638A3675}" dt="2024-06-26T06:01:02.197" v="2190" actId="1076"/>
          <ac:picMkLst>
            <pc:docMk/>
            <pc:sldMk cId="0" sldId="258"/>
            <ac:picMk id="18" creationId="{4E7EF330-06DA-F27C-86A0-20100DDD91DA}"/>
          </ac:picMkLst>
        </pc:picChg>
        <pc:picChg chg="mod ord">
          <ac:chgData name="Anna Lau" userId="cc84c22b-9dd9-47eb-bf72-afae3689f386" providerId="ADAL" clId="{EC424E1E-8E8B-4773-9DBA-BC41638A3675}" dt="2024-06-26T06:02:11.432" v="2211" actId="1076"/>
          <ac:picMkLst>
            <pc:docMk/>
            <pc:sldMk cId="0" sldId="258"/>
            <ac:picMk id="19" creationId="{040587F1-A683-1D46-9EBE-BB5506899787}"/>
          </ac:picMkLst>
        </pc:picChg>
      </pc:sldChg>
      <pc:sldChg chg="del">
        <pc:chgData name="Anna Lau" userId="cc84c22b-9dd9-47eb-bf72-afae3689f386" providerId="ADAL" clId="{EC424E1E-8E8B-4773-9DBA-BC41638A3675}" dt="2024-07-15T06:31:45.921" v="6083" actId="47"/>
        <pc:sldMkLst>
          <pc:docMk/>
          <pc:sldMk cId="0" sldId="259"/>
        </pc:sldMkLst>
      </pc:sldChg>
      <pc:sldChg chg="addSp delSp modSp mod">
        <pc:chgData name="Anna Lau" userId="cc84c22b-9dd9-47eb-bf72-afae3689f386" providerId="ADAL" clId="{EC424E1E-8E8B-4773-9DBA-BC41638A3675}" dt="2024-06-24T08:55:21.756" v="1926" actId="1076"/>
        <pc:sldMkLst>
          <pc:docMk/>
          <pc:sldMk cId="0" sldId="260"/>
        </pc:sldMkLst>
        <pc:spChg chg="del">
          <ac:chgData name="Anna Lau" userId="cc84c22b-9dd9-47eb-bf72-afae3689f386" providerId="ADAL" clId="{EC424E1E-8E8B-4773-9DBA-BC41638A3675}" dt="2024-06-24T07:05:29.225" v="1812" actId="478"/>
          <ac:spMkLst>
            <pc:docMk/>
            <pc:sldMk cId="0" sldId="260"/>
            <ac:spMk id="3" creationId="{00000000-0000-0000-0000-000000000000}"/>
          </ac:spMkLst>
        </pc:spChg>
        <pc:spChg chg="mod">
          <ac:chgData name="Anna Lau" userId="cc84c22b-9dd9-47eb-bf72-afae3689f386" providerId="ADAL" clId="{EC424E1E-8E8B-4773-9DBA-BC41638A3675}" dt="2024-06-24T07:06:23.993" v="1847" actId="14100"/>
          <ac:spMkLst>
            <pc:docMk/>
            <pc:sldMk cId="0" sldId="260"/>
            <ac:spMk id="4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8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0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2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4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6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7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8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19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6.779" v="1814" actId="478"/>
          <ac:spMkLst>
            <pc:docMk/>
            <pc:sldMk cId="0" sldId="260"/>
            <ac:spMk id="20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1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2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3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4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5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6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7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8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29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6-24T07:05:34.246" v="1813" actId="478"/>
          <ac:spMkLst>
            <pc:docMk/>
            <pc:sldMk cId="0" sldId="260"/>
            <ac:spMk id="47" creationId="{00000000-0000-0000-0000-000000000000}"/>
          </ac:spMkLst>
        </pc:spChg>
        <pc:spChg chg="add mod">
          <ac:chgData name="Anna Lau" userId="cc84c22b-9dd9-47eb-bf72-afae3689f386" providerId="ADAL" clId="{EC424E1E-8E8B-4773-9DBA-BC41638A3675}" dt="2024-06-24T08:53:50.322" v="1921" actId="20577"/>
          <ac:spMkLst>
            <pc:docMk/>
            <pc:sldMk cId="0" sldId="260"/>
            <ac:spMk id="49" creationId="{A28A262D-D1EF-37B9-1D70-5D3FA2969FC2}"/>
          </ac:spMkLst>
        </pc:spChg>
        <pc:grpChg chg="del">
          <ac:chgData name="Anna Lau" userId="cc84c22b-9dd9-47eb-bf72-afae3689f386" providerId="ADAL" clId="{EC424E1E-8E8B-4773-9DBA-BC41638A3675}" dt="2024-06-24T07:05:34.246" v="1813" actId="478"/>
          <ac:grpSpMkLst>
            <pc:docMk/>
            <pc:sldMk cId="0" sldId="260"/>
            <ac:grpSpMk id="30" creationId="{00000000-0000-0000-0000-000000000000}"/>
          </ac:grpSpMkLst>
        </pc:grp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5" creationId="{00000000-0000-0000-0000-000000000000}"/>
          </ac:picMkLst>
        </pc:pic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7" creationId="{00000000-0000-0000-0000-000000000000}"/>
          </ac:picMkLst>
        </pc:pic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9" creationId="{00000000-0000-0000-0000-000000000000}"/>
          </ac:picMkLst>
        </pc:pic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11" creationId="{00000000-0000-0000-0000-000000000000}"/>
          </ac:picMkLst>
        </pc:pic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13" creationId="{00000000-0000-0000-0000-000000000000}"/>
          </ac:picMkLst>
        </pc:picChg>
        <pc:picChg chg="del">
          <ac:chgData name="Anna Lau" userId="cc84c22b-9dd9-47eb-bf72-afae3689f386" providerId="ADAL" clId="{EC424E1E-8E8B-4773-9DBA-BC41638A3675}" dt="2024-06-24T07:05:36.779" v="1814" actId="478"/>
          <ac:picMkLst>
            <pc:docMk/>
            <pc:sldMk cId="0" sldId="260"/>
            <ac:picMk id="15" creationId="{00000000-0000-0000-0000-000000000000}"/>
          </ac:picMkLst>
        </pc:picChg>
        <pc:picChg chg="add del mod">
          <ac:chgData name="Anna Lau" userId="cc84c22b-9dd9-47eb-bf72-afae3689f386" providerId="ADAL" clId="{EC424E1E-8E8B-4773-9DBA-BC41638A3675}" dt="2024-06-24T08:55:11.220" v="1922" actId="478"/>
          <ac:picMkLst>
            <pc:docMk/>
            <pc:sldMk cId="0" sldId="260"/>
            <ac:picMk id="50" creationId="{65703537-455C-5B47-B5ED-86445996E22A}"/>
          </ac:picMkLst>
        </pc:picChg>
        <pc:picChg chg="add mod">
          <ac:chgData name="Anna Lau" userId="cc84c22b-9dd9-47eb-bf72-afae3689f386" providerId="ADAL" clId="{EC424E1E-8E8B-4773-9DBA-BC41638A3675}" dt="2024-06-24T08:53:44.277" v="1918" actId="1076"/>
          <ac:picMkLst>
            <pc:docMk/>
            <pc:sldMk cId="0" sldId="260"/>
            <ac:picMk id="51" creationId="{E2DB8E70-0296-27F5-613F-DF62B4466615}"/>
          </ac:picMkLst>
        </pc:picChg>
        <pc:picChg chg="add mod">
          <ac:chgData name="Anna Lau" userId="cc84c22b-9dd9-47eb-bf72-afae3689f386" providerId="ADAL" clId="{EC424E1E-8E8B-4773-9DBA-BC41638A3675}" dt="2024-06-24T08:53:46.250" v="1919" actId="1076"/>
          <ac:picMkLst>
            <pc:docMk/>
            <pc:sldMk cId="0" sldId="260"/>
            <ac:picMk id="52" creationId="{3845B088-0336-94FF-9311-628FB52D8790}"/>
          </ac:picMkLst>
        </pc:picChg>
        <pc:picChg chg="add mod">
          <ac:chgData name="Anna Lau" userId="cc84c22b-9dd9-47eb-bf72-afae3689f386" providerId="ADAL" clId="{EC424E1E-8E8B-4773-9DBA-BC41638A3675}" dt="2024-06-24T08:55:21.756" v="1926" actId="1076"/>
          <ac:picMkLst>
            <pc:docMk/>
            <pc:sldMk cId="0" sldId="260"/>
            <ac:picMk id="53" creationId="{3633ECD8-AF9D-EB78-B50B-BFE8BDE84334}"/>
          </ac:picMkLst>
        </pc:picChg>
      </pc:sldChg>
      <pc:sldChg chg="addSp delSp modSp mod">
        <pc:chgData name="Anna Lau" userId="cc84c22b-9dd9-47eb-bf72-afae3689f386" providerId="ADAL" clId="{EC424E1E-8E8B-4773-9DBA-BC41638A3675}" dt="2024-06-26T06:06:39.532" v="2255" actId="1076"/>
        <pc:sldMkLst>
          <pc:docMk/>
          <pc:sldMk cId="2091126233" sldId="262"/>
        </pc:sldMkLst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6" creationId="{AE957613-D123-9E2A-D869-DA78847EF58F}"/>
          </ac:spMkLst>
        </pc:spChg>
        <pc:spChg chg="add del mod">
          <ac:chgData name="Anna Lau" userId="cc84c22b-9dd9-47eb-bf72-afae3689f386" providerId="ADAL" clId="{EC424E1E-8E8B-4773-9DBA-BC41638A3675}" dt="2024-06-26T06:06:16.660" v="2254" actId="478"/>
          <ac:spMkLst>
            <pc:docMk/>
            <pc:sldMk cId="2091126233" sldId="262"/>
            <ac:spMk id="8" creationId="{71E6D1F3-7D15-301E-9B83-E4EC9FEEFEE6}"/>
          </ac:spMkLst>
        </pc:spChg>
        <pc:spChg chg="add del mod">
          <ac:chgData name="Anna Lau" userId="cc84c22b-9dd9-47eb-bf72-afae3689f386" providerId="ADAL" clId="{EC424E1E-8E8B-4773-9DBA-BC41638A3675}" dt="2024-06-26T06:06:13.190" v="2249" actId="478"/>
          <ac:spMkLst>
            <pc:docMk/>
            <pc:sldMk cId="2091126233" sldId="262"/>
            <ac:spMk id="9" creationId="{7FD37AD0-ADD2-BBDC-2270-FCB8B5853C69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0" creationId="{FE479CAC-E22D-7B48-A56E-C580152188E7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1" creationId="{168364D5-5A62-455C-4AAF-F9E440B08A94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2" creationId="{874BA6B5-66D4-62D3-1C63-82B99BF23D24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3" creationId="{17E4679A-E230-792D-389F-A94025179D5B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4" creationId="{F40C299E-EAB6-1D66-DA01-737D38CBE252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6" creationId="{1A185BCD-E3B8-222A-F34A-F02700409916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17" creationId="{0EC5C993-25E4-E21E-AD7F-F88B2E092DC5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21" creationId="{28A4C7CA-0FBC-E749-190B-42D7E1FFDF22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22" creationId="{E53CE1BF-7DD3-B744-0F64-A0E4E062D49B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23" creationId="{97D3C41C-51A6-239A-55ED-CE2D579176FB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24" creationId="{6A6126E9-EA7A-19C8-F6BA-1D3E8630CB1C}"/>
          </ac:spMkLst>
        </pc:spChg>
        <pc:spChg chg="add del mod">
          <ac:chgData name="Anna Lau" userId="cc84c22b-9dd9-47eb-bf72-afae3689f386" providerId="ADAL" clId="{EC424E1E-8E8B-4773-9DBA-BC41638A3675}" dt="2024-06-26T06:06:16.096" v="2253" actId="478"/>
          <ac:spMkLst>
            <pc:docMk/>
            <pc:sldMk cId="2091126233" sldId="262"/>
            <ac:spMk id="26" creationId="{85B3B487-3CDC-CBCA-E5DF-A8280F401567}"/>
          </ac:spMkLst>
        </pc:spChg>
        <pc:spChg chg="add del mod">
          <ac:chgData name="Anna Lau" userId="cc84c22b-9dd9-47eb-bf72-afae3689f386" providerId="ADAL" clId="{EC424E1E-8E8B-4773-9DBA-BC41638A3675}" dt="2024-06-26T06:06:15.226" v="2252" actId="478"/>
          <ac:spMkLst>
            <pc:docMk/>
            <pc:sldMk cId="2091126233" sldId="262"/>
            <ac:spMk id="27" creationId="{DC2C9EC7-9368-C011-A0A6-C5B705E23EE6}"/>
          </ac:spMkLst>
        </pc:spChg>
        <pc:spChg chg="add del mod">
          <ac:chgData name="Anna Lau" userId="cc84c22b-9dd9-47eb-bf72-afae3689f386" providerId="ADAL" clId="{EC424E1E-8E8B-4773-9DBA-BC41638A3675}" dt="2024-06-26T06:06:12.367" v="2248" actId="478"/>
          <ac:spMkLst>
            <pc:docMk/>
            <pc:sldMk cId="2091126233" sldId="262"/>
            <ac:spMk id="29" creationId="{FCBE2FD8-73C7-9B3C-D6EC-CD86772BF409}"/>
          </ac:spMkLst>
        </pc:spChg>
        <pc:spChg chg="add del mod">
          <ac:chgData name="Anna Lau" userId="cc84c22b-9dd9-47eb-bf72-afae3689f386" providerId="ADAL" clId="{EC424E1E-8E8B-4773-9DBA-BC41638A3675}" dt="2024-06-26T06:06:11.387" v="2247" actId="478"/>
          <ac:spMkLst>
            <pc:docMk/>
            <pc:sldMk cId="2091126233" sldId="262"/>
            <ac:spMk id="30" creationId="{AAA7061E-C7BB-4B67-166C-6CA7454C967F}"/>
          </ac:spMkLst>
        </pc:spChg>
        <pc:spChg chg="add del mod">
          <ac:chgData name="Anna Lau" userId="cc84c22b-9dd9-47eb-bf72-afae3689f386" providerId="ADAL" clId="{EC424E1E-8E8B-4773-9DBA-BC41638A3675}" dt="2024-06-26T06:06:09.682" v="2245" actId="478"/>
          <ac:spMkLst>
            <pc:docMk/>
            <pc:sldMk cId="2091126233" sldId="262"/>
            <ac:spMk id="32" creationId="{E4D34FD2-57BD-267A-585A-C4D9838B1E1A}"/>
          </ac:spMkLst>
        </pc:spChg>
        <pc:spChg chg="del">
          <ac:chgData name="Anna Lau" userId="cc84c22b-9dd9-47eb-bf72-afae3689f386" providerId="ADAL" clId="{EC424E1E-8E8B-4773-9DBA-BC41638A3675}" dt="2024-06-26T06:05:44.452" v="2229" actId="478"/>
          <ac:spMkLst>
            <pc:docMk/>
            <pc:sldMk cId="2091126233" sldId="262"/>
            <ac:spMk id="33" creationId="{7D909913-4F70-C8DD-18DC-F7FA6E5B5C96}"/>
          </ac:spMkLst>
        </pc:spChg>
        <pc:spChg chg="add del mod">
          <ac:chgData name="Anna Lau" userId="cc84c22b-9dd9-47eb-bf72-afae3689f386" providerId="ADAL" clId="{EC424E1E-8E8B-4773-9DBA-BC41638A3675}" dt="2024-06-26T06:06:14.609" v="2251" actId="478"/>
          <ac:spMkLst>
            <pc:docMk/>
            <pc:sldMk cId="2091126233" sldId="262"/>
            <ac:spMk id="34" creationId="{0CD3094F-7E0E-04A7-81FA-58B8DF0308F0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35" creationId="{589E61B8-9D88-AD79-1411-30A9AD4B0220}"/>
          </ac:spMkLst>
        </pc:spChg>
        <pc:spChg chg="del">
          <ac:chgData name="Anna Lau" userId="cc84c22b-9dd9-47eb-bf72-afae3689f386" providerId="ADAL" clId="{EC424E1E-8E8B-4773-9DBA-BC41638A3675}" dt="2024-06-26T06:05:55.074" v="2239" actId="478"/>
          <ac:spMkLst>
            <pc:docMk/>
            <pc:sldMk cId="2091126233" sldId="262"/>
            <ac:spMk id="36" creationId="{3C831655-C434-AC18-BC70-6A12CE3C816C}"/>
          </ac:spMkLst>
        </pc:spChg>
        <pc:spChg chg="add 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38" creationId="{DD802A03-BEE5-DAFA-2D05-1449F11EF114}"/>
          </ac:spMkLst>
        </pc:spChg>
        <pc:spChg chg="mod">
          <ac:chgData name="Anna Lau" userId="cc84c22b-9dd9-47eb-bf72-afae3689f386" providerId="ADAL" clId="{EC424E1E-8E8B-4773-9DBA-BC41638A3675}" dt="2024-06-26T06:06:39.532" v="2255" actId="1076"/>
          <ac:spMkLst>
            <pc:docMk/>
            <pc:sldMk cId="2091126233" sldId="262"/>
            <ac:spMk id="39" creationId="{FB35F58F-B5FC-5361-8547-9E462A7F572C}"/>
          </ac:spMkLst>
        </pc:spChg>
        <pc:spChg chg="del">
          <ac:chgData name="Anna Lau" userId="cc84c22b-9dd9-47eb-bf72-afae3689f386" providerId="ADAL" clId="{EC424E1E-8E8B-4773-9DBA-BC41638A3675}" dt="2024-06-26T06:05:48.145" v="2233" actId="478"/>
          <ac:spMkLst>
            <pc:docMk/>
            <pc:sldMk cId="2091126233" sldId="262"/>
            <ac:spMk id="41" creationId="{AD93785F-76C9-3015-655E-0F2303652E1C}"/>
          </ac:spMkLst>
        </pc:spChg>
        <pc:spChg chg="del">
          <ac:chgData name="Anna Lau" userId="cc84c22b-9dd9-47eb-bf72-afae3689f386" providerId="ADAL" clId="{EC424E1E-8E8B-4773-9DBA-BC41638A3675}" dt="2024-06-26T06:05:45.802" v="2230" actId="478"/>
          <ac:spMkLst>
            <pc:docMk/>
            <pc:sldMk cId="2091126233" sldId="262"/>
            <ac:spMk id="42" creationId="{F8A3DBE2-B626-5789-736C-14CED0577D13}"/>
          </ac:spMkLst>
        </pc:spChg>
        <pc:spChg chg="del">
          <ac:chgData name="Anna Lau" userId="cc84c22b-9dd9-47eb-bf72-afae3689f386" providerId="ADAL" clId="{EC424E1E-8E8B-4773-9DBA-BC41638A3675}" dt="2024-06-26T06:05:44.452" v="2229" actId="478"/>
          <ac:spMkLst>
            <pc:docMk/>
            <pc:sldMk cId="2091126233" sldId="262"/>
            <ac:spMk id="43" creationId="{1567DBCE-8E85-C425-B9BB-1582EF257AB0}"/>
          </ac:spMkLst>
        </pc:spChg>
        <pc:spChg chg="del">
          <ac:chgData name="Anna Lau" userId="cc84c22b-9dd9-47eb-bf72-afae3689f386" providerId="ADAL" clId="{EC424E1E-8E8B-4773-9DBA-BC41638A3675}" dt="2024-06-26T06:05:44.452" v="2229" actId="478"/>
          <ac:spMkLst>
            <pc:docMk/>
            <pc:sldMk cId="2091126233" sldId="262"/>
            <ac:spMk id="44" creationId="{2B381D8C-11CA-AC61-FC82-589BB232A33C}"/>
          </ac:spMkLst>
        </pc:spChg>
        <pc:spChg chg="del">
          <ac:chgData name="Anna Lau" userId="cc84c22b-9dd9-47eb-bf72-afae3689f386" providerId="ADAL" clId="{EC424E1E-8E8B-4773-9DBA-BC41638A3675}" dt="2024-06-26T06:05:50.064" v="2236" actId="478"/>
          <ac:spMkLst>
            <pc:docMk/>
            <pc:sldMk cId="2091126233" sldId="262"/>
            <ac:spMk id="47" creationId="{0D1B041E-38AF-741F-1038-9782B7ED7388}"/>
          </ac:spMkLst>
        </pc:spChg>
        <pc:spChg chg="del">
          <ac:chgData name="Anna Lau" userId="cc84c22b-9dd9-47eb-bf72-afae3689f386" providerId="ADAL" clId="{EC424E1E-8E8B-4773-9DBA-BC41638A3675}" dt="2024-06-26T06:05:47.590" v="2232" actId="478"/>
          <ac:spMkLst>
            <pc:docMk/>
            <pc:sldMk cId="2091126233" sldId="262"/>
            <ac:spMk id="48" creationId="{09C5682E-021F-D642-8CBC-F0CA39FEA57D}"/>
          </ac:spMkLst>
        </pc:spChg>
        <pc:spChg chg="del">
          <ac:chgData name="Anna Lau" userId="cc84c22b-9dd9-47eb-bf72-afae3689f386" providerId="ADAL" clId="{EC424E1E-8E8B-4773-9DBA-BC41638A3675}" dt="2024-06-26T06:05:55.707" v="2240" actId="478"/>
          <ac:spMkLst>
            <pc:docMk/>
            <pc:sldMk cId="2091126233" sldId="262"/>
            <ac:spMk id="55" creationId="{799841CD-4CA5-95E5-FB93-3F5BC36349D0}"/>
          </ac:spMkLst>
        </pc:spChg>
        <pc:spChg chg="del">
          <ac:chgData name="Anna Lau" userId="cc84c22b-9dd9-47eb-bf72-afae3689f386" providerId="ADAL" clId="{EC424E1E-8E8B-4773-9DBA-BC41638A3675}" dt="2024-06-26T06:05:56.576" v="2241" actId="478"/>
          <ac:spMkLst>
            <pc:docMk/>
            <pc:sldMk cId="2091126233" sldId="262"/>
            <ac:spMk id="57" creationId="{89EC841A-572A-DDBA-E426-81DEBAF33D6D}"/>
          </ac:spMkLst>
        </pc:spChg>
        <pc:spChg chg="del">
          <ac:chgData name="Anna Lau" userId="cc84c22b-9dd9-47eb-bf72-afae3689f386" providerId="ADAL" clId="{EC424E1E-8E8B-4773-9DBA-BC41638A3675}" dt="2024-06-26T06:05:49.548" v="2235" actId="478"/>
          <ac:spMkLst>
            <pc:docMk/>
            <pc:sldMk cId="2091126233" sldId="262"/>
            <ac:spMk id="59" creationId="{5F68E843-D9E5-C7FD-D09E-60D85AE0C37C}"/>
          </ac:spMkLst>
        </pc:spChg>
        <pc:spChg chg="del">
          <ac:chgData name="Anna Lau" userId="cc84c22b-9dd9-47eb-bf72-afae3689f386" providerId="ADAL" clId="{EC424E1E-8E8B-4773-9DBA-BC41638A3675}" dt="2024-06-26T06:05:53.534" v="2238" actId="478"/>
          <ac:spMkLst>
            <pc:docMk/>
            <pc:sldMk cId="2091126233" sldId="262"/>
            <ac:spMk id="60" creationId="{D66BAC24-EF78-AE4F-E757-D094418AF0DF}"/>
          </ac:spMkLst>
        </pc:spChg>
        <pc:spChg chg="del">
          <ac:chgData name="Anna Lau" userId="cc84c22b-9dd9-47eb-bf72-afae3689f386" providerId="ADAL" clId="{EC424E1E-8E8B-4773-9DBA-BC41638A3675}" dt="2024-06-26T06:05:48.793" v="2234" actId="478"/>
          <ac:spMkLst>
            <pc:docMk/>
            <pc:sldMk cId="2091126233" sldId="262"/>
            <ac:spMk id="66" creationId="{5F60DF4D-0877-219A-3651-321760DC4EB7}"/>
          </ac:spMkLst>
        </pc:spChg>
        <pc:spChg chg="del">
          <ac:chgData name="Anna Lau" userId="cc84c22b-9dd9-47eb-bf72-afae3689f386" providerId="ADAL" clId="{EC424E1E-8E8B-4773-9DBA-BC41638A3675}" dt="2024-06-26T06:05:46.858" v="2231" actId="478"/>
          <ac:spMkLst>
            <pc:docMk/>
            <pc:sldMk cId="2091126233" sldId="262"/>
            <ac:spMk id="72" creationId="{D463AE90-2C65-5252-A451-EDC99F3DD7A9}"/>
          </ac:spMkLst>
        </pc:spChg>
        <pc:spChg chg="del mod">
          <ac:chgData name="Anna Lau" userId="cc84c22b-9dd9-47eb-bf72-afae3689f386" providerId="ADAL" clId="{EC424E1E-8E8B-4773-9DBA-BC41638A3675}" dt="2024-06-26T06:05:59.129" v="2243" actId="478"/>
          <ac:spMkLst>
            <pc:docMk/>
            <pc:sldMk cId="2091126233" sldId="262"/>
            <ac:spMk id="74" creationId="{20AB248F-02B5-E02E-3752-4B81D38A630E}"/>
          </ac:spMkLst>
        </pc:spChg>
        <pc:picChg chg="del">
          <ac:chgData name="Anna Lau" userId="cc84c22b-9dd9-47eb-bf72-afae3689f386" providerId="ADAL" clId="{EC424E1E-8E8B-4773-9DBA-BC41638A3675}" dt="2024-06-26T06:05:44.452" v="2229" actId="478"/>
          <ac:picMkLst>
            <pc:docMk/>
            <pc:sldMk cId="2091126233" sldId="262"/>
            <ac:picMk id="15" creationId="{55639ABE-37D5-F523-D003-22453B97AA51}"/>
          </ac:picMkLst>
        </pc:picChg>
        <pc:picChg chg="del">
          <ac:chgData name="Anna Lau" userId="cc84c22b-9dd9-47eb-bf72-afae3689f386" providerId="ADAL" clId="{EC424E1E-8E8B-4773-9DBA-BC41638A3675}" dt="2024-06-26T06:05:44.452" v="2229" actId="478"/>
          <ac:picMkLst>
            <pc:docMk/>
            <pc:sldMk cId="2091126233" sldId="262"/>
            <ac:picMk id="18" creationId="{4E7EF330-06DA-F27C-86A0-20100DDD91DA}"/>
          </ac:picMkLst>
        </pc:picChg>
        <pc:picChg chg="del">
          <ac:chgData name="Anna Lau" userId="cc84c22b-9dd9-47eb-bf72-afae3689f386" providerId="ADAL" clId="{EC424E1E-8E8B-4773-9DBA-BC41638A3675}" dt="2024-06-26T06:05:44.452" v="2229" actId="478"/>
          <ac:picMkLst>
            <pc:docMk/>
            <pc:sldMk cId="2091126233" sldId="262"/>
            <ac:picMk id="19" creationId="{040587F1-A683-1D46-9EBE-BB5506899787}"/>
          </ac:picMkLst>
        </pc:picChg>
        <pc:picChg chg="del">
          <ac:chgData name="Anna Lau" userId="cc84c22b-9dd9-47eb-bf72-afae3689f386" providerId="ADAL" clId="{EC424E1E-8E8B-4773-9DBA-BC41638A3675}" dt="2024-06-26T06:05:44.452" v="2229" actId="478"/>
          <ac:picMkLst>
            <pc:docMk/>
            <pc:sldMk cId="2091126233" sldId="262"/>
            <ac:picMk id="20" creationId="{8F28F964-3FB6-F23F-1E0F-1824A5ADCAD1}"/>
          </ac:picMkLst>
        </pc:picChg>
        <pc:picChg chg="add mod">
          <ac:chgData name="Anna Lau" userId="cc84c22b-9dd9-47eb-bf72-afae3689f386" providerId="ADAL" clId="{EC424E1E-8E8B-4773-9DBA-BC41638A3675}" dt="2024-06-26T06:06:39.532" v="2255" actId="1076"/>
          <ac:picMkLst>
            <pc:docMk/>
            <pc:sldMk cId="2091126233" sldId="262"/>
            <ac:picMk id="25" creationId="{8D086EFB-C278-7800-E296-BB0BE5DD503E}"/>
          </ac:picMkLst>
        </pc:picChg>
        <pc:picChg chg="add mod">
          <ac:chgData name="Anna Lau" userId="cc84c22b-9dd9-47eb-bf72-afae3689f386" providerId="ADAL" clId="{EC424E1E-8E8B-4773-9DBA-BC41638A3675}" dt="2024-06-26T06:06:39.532" v="2255" actId="1076"/>
          <ac:picMkLst>
            <pc:docMk/>
            <pc:sldMk cId="2091126233" sldId="262"/>
            <ac:picMk id="28" creationId="{4AAFC628-18A5-6BC7-7918-89242C7CC0F1}"/>
          </ac:picMkLst>
        </pc:picChg>
        <pc:picChg chg="add del mod">
          <ac:chgData name="Anna Lau" userId="cc84c22b-9dd9-47eb-bf72-afae3689f386" providerId="ADAL" clId="{EC424E1E-8E8B-4773-9DBA-BC41638A3675}" dt="2024-06-26T06:06:10.601" v="2246" actId="478"/>
          <ac:picMkLst>
            <pc:docMk/>
            <pc:sldMk cId="2091126233" sldId="262"/>
            <ac:picMk id="31" creationId="{460101DF-A07E-8067-F45D-ABD10EA986D9}"/>
          </ac:picMkLst>
        </pc:picChg>
        <pc:picChg chg="add mod">
          <ac:chgData name="Anna Lau" userId="cc84c22b-9dd9-47eb-bf72-afae3689f386" providerId="ADAL" clId="{EC424E1E-8E8B-4773-9DBA-BC41638A3675}" dt="2024-06-26T06:06:39.532" v="2255" actId="1076"/>
          <ac:picMkLst>
            <pc:docMk/>
            <pc:sldMk cId="2091126233" sldId="262"/>
            <ac:picMk id="37" creationId="{DEDC1C00-2C88-C6EC-4E08-9361E7F655C6}"/>
          </ac:picMkLst>
        </pc:picChg>
        <pc:picChg chg="add del mod">
          <ac:chgData name="Anna Lau" userId="cc84c22b-9dd9-47eb-bf72-afae3689f386" providerId="ADAL" clId="{EC424E1E-8E8B-4773-9DBA-BC41638A3675}" dt="2024-06-26T06:06:13.955" v="2250" actId="478"/>
          <ac:picMkLst>
            <pc:docMk/>
            <pc:sldMk cId="2091126233" sldId="262"/>
            <ac:picMk id="40" creationId="{281E0177-ADA0-E519-C315-9FF4C605E6BB}"/>
          </ac:picMkLst>
        </pc:picChg>
        <pc:picChg chg="add mod">
          <ac:chgData name="Anna Lau" userId="cc84c22b-9dd9-47eb-bf72-afae3689f386" providerId="ADAL" clId="{EC424E1E-8E8B-4773-9DBA-BC41638A3675}" dt="2024-06-26T06:06:39.532" v="2255" actId="1076"/>
          <ac:picMkLst>
            <pc:docMk/>
            <pc:sldMk cId="2091126233" sldId="262"/>
            <ac:picMk id="45" creationId="{A90CBBE1-3001-91FE-0156-09D48F84C6D0}"/>
          </ac:picMkLst>
        </pc:picChg>
      </pc:sldChg>
      <pc:sldChg chg="addSp delSp modSp mod">
        <pc:chgData name="Anna Lau" userId="cc84c22b-9dd9-47eb-bf72-afae3689f386" providerId="ADAL" clId="{EC424E1E-8E8B-4773-9DBA-BC41638A3675}" dt="2024-06-26T06:57:00.138" v="2301" actId="167"/>
        <pc:sldMkLst>
          <pc:docMk/>
          <pc:sldMk cId="4256931832" sldId="263"/>
        </pc:sldMkLst>
        <pc:spChg chg="add mod ord">
          <ac:chgData name="Anna Lau" userId="cc84c22b-9dd9-47eb-bf72-afae3689f386" providerId="ADAL" clId="{EC424E1E-8E8B-4773-9DBA-BC41638A3675}" dt="2024-06-26T06:56:54.426" v="2300" actId="167"/>
          <ac:spMkLst>
            <pc:docMk/>
            <pc:sldMk cId="4256931832" sldId="263"/>
            <ac:spMk id="2" creationId="{B1F545CC-7DFF-3BE0-93FF-D7D691E019D8}"/>
          </ac:spMkLst>
        </pc:spChg>
        <pc:spChg chg="ord">
          <ac:chgData name="Anna Lau" userId="cc84c22b-9dd9-47eb-bf72-afae3689f386" providerId="ADAL" clId="{EC424E1E-8E8B-4773-9DBA-BC41638A3675}" dt="2024-06-26T06:57:00.138" v="2301" actId="167"/>
          <ac:spMkLst>
            <pc:docMk/>
            <pc:sldMk cId="4256931832" sldId="263"/>
            <ac:spMk id="3" creationId="{3FF2F6A8-D050-6C69-91EF-304E0FC356F3}"/>
          </ac:spMkLst>
        </pc:spChg>
        <pc:spChg chg="add mod">
          <ac:chgData name="Anna Lau" userId="cc84c22b-9dd9-47eb-bf72-afae3689f386" providerId="ADAL" clId="{EC424E1E-8E8B-4773-9DBA-BC41638A3675}" dt="2024-06-26T06:53:59.248" v="2278" actId="1076"/>
          <ac:spMkLst>
            <pc:docMk/>
            <pc:sldMk cId="4256931832" sldId="263"/>
            <ac:spMk id="4" creationId="{9CD48089-91CC-7EB8-0CCF-2B3553572A4D}"/>
          </ac:spMkLst>
        </pc:spChg>
        <pc:spChg chg="mod">
          <ac:chgData name="Anna Lau" userId="cc84c22b-9dd9-47eb-bf72-afae3689f386" providerId="ADAL" clId="{EC424E1E-8E8B-4773-9DBA-BC41638A3675}" dt="2024-06-24T09:03:37.776" v="1941" actId="207"/>
          <ac:spMkLst>
            <pc:docMk/>
            <pc:sldMk cId="4256931832" sldId="263"/>
            <ac:spMk id="5" creationId="{B95D7B58-9A34-5420-051A-512B1707A96E}"/>
          </ac:spMkLst>
        </pc:spChg>
        <pc:spChg chg="mod">
          <ac:chgData name="Anna Lau" userId="cc84c22b-9dd9-47eb-bf72-afae3689f386" providerId="ADAL" clId="{EC424E1E-8E8B-4773-9DBA-BC41638A3675}" dt="2024-06-26T06:10:09.474" v="2262" actId="207"/>
          <ac:spMkLst>
            <pc:docMk/>
            <pc:sldMk cId="4256931832" sldId="263"/>
            <ac:spMk id="7" creationId="{3AC5F701-D7CD-C405-9E42-78046242AD40}"/>
          </ac:spMkLst>
        </pc:spChg>
        <pc:graphicFrameChg chg="add mod modGraphic">
          <ac:chgData name="Anna Lau" userId="cc84c22b-9dd9-47eb-bf72-afae3689f386" providerId="ADAL" clId="{EC424E1E-8E8B-4773-9DBA-BC41638A3675}" dt="2024-06-26T06:54:27.221" v="2283" actId="207"/>
          <ac:graphicFrameMkLst>
            <pc:docMk/>
            <pc:sldMk cId="4256931832" sldId="263"/>
            <ac:graphicFrameMk id="11" creationId="{4F83D658-4996-1C2E-E567-508F82044F62}"/>
          </ac:graphicFrameMkLst>
        </pc:graphicFrameChg>
        <pc:picChg chg="add del mod">
          <ac:chgData name="Anna Lau" userId="cc84c22b-9dd9-47eb-bf72-afae3689f386" providerId="ADAL" clId="{EC424E1E-8E8B-4773-9DBA-BC41638A3675}" dt="2024-06-26T06:54:01.391" v="2279" actId="478"/>
          <ac:picMkLst>
            <pc:docMk/>
            <pc:sldMk cId="4256931832" sldId="263"/>
            <ac:picMk id="6" creationId="{00D074DF-BF07-98D0-A77B-3EB486F55F82}"/>
          </ac:picMkLst>
        </pc:picChg>
        <pc:picChg chg="add mod">
          <ac:chgData name="Anna Lau" userId="cc84c22b-9dd9-47eb-bf72-afae3689f386" providerId="ADAL" clId="{EC424E1E-8E8B-4773-9DBA-BC41638A3675}" dt="2024-06-24T04:58:35.492" v="17" actId="1076"/>
          <ac:picMkLst>
            <pc:docMk/>
            <pc:sldMk cId="4256931832" sldId="263"/>
            <ac:picMk id="10" creationId="{B8FE5388-7985-52B7-398B-7D4A83C17120}"/>
          </ac:picMkLst>
        </pc:picChg>
      </pc:sldChg>
      <pc:sldChg chg="del">
        <pc:chgData name="Anna Lau" userId="cc84c22b-9dd9-47eb-bf72-afae3689f386" providerId="ADAL" clId="{EC424E1E-8E8B-4773-9DBA-BC41638A3675}" dt="2024-07-15T06:31:49.932" v="6084" actId="47"/>
        <pc:sldMkLst>
          <pc:docMk/>
          <pc:sldMk cId="2701502178" sldId="264"/>
        </pc:sldMkLst>
      </pc:sldChg>
      <pc:sldChg chg="addSp delSp modSp mod ord">
        <pc:chgData name="Anna Lau" userId="cc84c22b-9dd9-47eb-bf72-afae3689f386" providerId="ADAL" clId="{EC424E1E-8E8B-4773-9DBA-BC41638A3675}" dt="2024-07-15T02:17:05.340" v="4614" actId="207"/>
        <pc:sldMkLst>
          <pc:docMk/>
          <pc:sldMk cId="3794677913" sldId="265"/>
        </pc:sldMkLst>
        <pc:spChg chg="add mod">
          <ac:chgData name="Anna Lau" userId="cc84c22b-9dd9-47eb-bf72-afae3689f386" providerId="ADAL" clId="{EC424E1E-8E8B-4773-9DBA-BC41638A3675}" dt="2024-07-08T06:09:44.928" v="3410" actId="1076"/>
          <ac:spMkLst>
            <pc:docMk/>
            <pc:sldMk cId="3794677913" sldId="265"/>
            <ac:spMk id="6" creationId="{8734053D-AF08-53AC-2D14-D1BAA09B7B75}"/>
          </ac:spMkLst>
        </pc:spChg>
        <pc:spChg chg="add mod">
          <ac:chgData name="Anna Lau" userId="cc84c22b-9dd9-47eb-bf72-afae3689f386" providerId="ADAL" clId="{EC424E1E-8E8B-4773-9DBA-BC41638A3675}" dt="2024-07-08T06:31:16.392" v="3856" actId="1076"/>
          <ac:spMkLst>
            <pc:docMk/>
            <pc:sldMk cId="3794677913" sldId="265"/>
            <ac:spMk id="9" creationId="{7250C606-4648-53A8-FCBF-4ABB848CAC69}"/>
          </ac:spMkLst>
        </pc:spChg>
        <pc:spChg chg="add mod">
          <ac:chgData name="Anna Lau" userId="cc84c22b-9dd9-47eb-bf72-afae3689f386" providerId="ADAL" clId="{EC424E1E-8E8B-4773-9DBA-BC41638A3675}" dt="2024-07-08T06:31:34.498" v="3857" actId="1076"/>
          <ac:spMkLst>
            <pc:docMk/>
            <pc:sldMk cId="3794677913" sldId="265"/>
            <ac:spMk id="11" creationId="{2F5F9ED4-64AD-0FCD-B264-D44F12DD7245}"/>
          </ac:spMkLst>
        </pc:spChg>
        <pc:spChg chg="add del mod">
          <ac:chgData name="Anna Lau" userId="cc84c22b-9dd9-47eb-bf72-afae3689f386" providerId="ADAL" clId="{EC424E1E-8E8B-4773-9DBA-BC41638A3675}" dt="2024-07-08T05:58:23.194" v="3260" actId="478"/>
          <ac:spMkLst>
            <pc:docMk/>
            <pc:sldMk cId="3794677913" sldId="265"/>
            <ac:spMk id="12" creationId="{E934EF6D-5D8D-EAA2-EA1A-D9788D3554D3}"/>
          </ac:spMkLst>
        </pc:spChg>
        <pc:spChg chg="add del mod">
          <ac:chgData name="Anna Lau" userId="cc84c22b-9dd9-47eb-bf72-afae3689f386" providerId="ADAL" clId="{EC424E1E-8E8B-4773-9DBA-BC41638A3675}" dt="2024-07-08T05:58:22.631" v="3259" actId="478"/>
          <ac:spMkLst>
            <pc:docMk/>
            <pc:sldMk cId="3794677913" sldId="265"/>
            <ac:spMk id="13" creationId="{46D8998F-C1A5-1AB6-DC60-D1FCEDA146F2}"/>
          </ac:spMkLst>
        </pc:spChg>
        <pc:spChg chg="add del mod">
          <ac:chgData name="Anna Lau" userId="cc84c22b-9dd9-47eb-bf72-afae3689f386" providerId="ADAL" clId="{EC424E1E-8E8B-4773-9DBA-BC41638A3675}" dt="2024-07-08T05:58:19.499" v="3258" actId="478"/>
          <ac:spMkLst>
            <pc:docMk/>
            <pc:sldMk cId="3794677913" sldId="265"/>
            <ac:spMk id="14" creationId="{54E2F55C-0B91-6FE8-3D11-3C7C4A946263}"/>
          </ac:spMkLst>
        </pc:spChg>
        <pc:spChg chg="add del mod">
          <ac:chgData name="Anna Lau" userId="cc84c22b-9dd9-47eb-bf72-afae3689f386" providerId="ADAL" clId="{EC424E1E-8E8B-4773-9DBA-BC41638A3675}" dt="2024-07-08T05:58:18.983" v="3257" actId="478"/>
          <ac:spMkLst>
            <pc:docMk/>
            <pc:sldMk cId="3794677913" sldId="265"/>
            <ac:spMk id="15" creationId="{57A6DBC4-DF71-0536-4A1C-23B5EE7E0DDE}"/>
          </ac:spMkLst>
        </pc:spChg>
        <pc:spChg chg="add del mod">
          <ac:chgData name="Anna Lau" userId="cc84c22b-9dd9-47eb-bf72-afae3689f386" providerId="ADAL" clId="{EC424E1E-8E8B-4773-9DBA-BC41638A3675}" dt="2024-07-08T05:58:18.452" v="3256" actId="478"/>
          <ac:spMkLst>
            <pc:docMk/>
            <pc:sldMk cId="3794677913" sldId="265"/>
            <ac:spMk id="16" creationId="{8E791372-2973-E14A-FE7C-6AF124F368E9}"/>
          </ac:spMkLst>
        </pc:spChg>
        <pc:spChg chg="add del mod">
          <ac:chgData name="Anna Lau" userId="cc84c22b-9dd9-47eb-bf72-afae3689f386" providerId="ADAL" clId="{EC424E1E-8E8B-4773-9DBA-BC41638A3675}" dt="2024-07-08T06:01:35.950" v="3310" actId="478"/>
          <ac:spMkLst>
            <pc:docMk/>
            <pc:sldMk cId="3794677913" sldId="265"/>
            <ac:spMk id="17" creationId="{DEE2AF82-06C1-A218-F4D0-6D618309A3C2}"/>
          </ac:spMkLst>
        </pc:spChg>
        <pc:spChg chg="add del mod">
          <ac:chgData name="Anna Lau" userId="cc84c22b-9dd9-47eb-bf72-afae3689f386" providerId="ADAL" clId="{EC424E1E-8E8B-4773-9DBA-BC41638A3675}" dt="2024-07-08T05:59:53.585" v="3272" actId="478"/>
          <ac:spMkLst>
            <pc:docMk/>
            <pc:sldMk cId="3794677913" sldId="265"/>
            <ac:spMk id="18" creationId="{97041AEE-80AE-69AF-FFFB-258F5A72D1AF}"/>
          </ac:spMkLst>
        </pc:spChg>
        <pc:spChg chg="add del mod">
          <ac:chgData name="Anna Lau" userId="cc84c22b-9dd9-47eb-bf72-afae3689f386" providerId="ADAL" clId="{EC424E1E-8E8B-4773-9DBA-BC41638A3675}" dt="2024-07-08T06:01:35.372" v="3309" actId="478"/>
          <ac:spMkLst>
            <pc:docMk/>
            <pc:sldMk cId="3794677913" sldId="265"/>
            <ac:spMk id="19" creationId="{7EB3DF09-2E5C-5417-BE72-1EE16098CEE5}"/>
          </ac:spMkLst>
        </pc:spChg>
        <pc:spChg chg="add del mod">
          <ac:chgData name="Anna Lau" userId="cc84c22b-9dd9-47eb-bf72-afae3689f386" providerId="ADAL" clId="{EC424E1E-8E8B-4773-9DBA-BC41638A3675}" dt="2024-07-08T06:01:34.903" v="3308" actId="478"/>
          <ac:spMkLst>
            <pc:docMk/>
            <pc:sldMk cId="3794677913" sldId="265"/>
            <ac:spMk id="20" creationId="{7BD5C8EB-6EEF-9123-089C-17F66FF99395}"/>
          </ac:spMkLst>
        </pc:spChg>
        <pc:spChg chg="add del mod">
          <ac:chgData name="Anna Lau" userId="cc84c22b-9dd9-47eb-bf72-afae3689f386" providerId="ADAL" clId="{EC424E1E-8E8B-4773-9DBA-BC41638A3675}" dt="2024-07-08T06:01:34.294" v="3307" actId="478"/>
          <ac:spMkLst>
            <pc:docMk/>
            <pc:sldMk cId="3794677913" sldId="265"/>
            <ac:spMk id="21" creationId="{CFC4BE5F-8A7E-CE5B-E7DD-FAEE27484F02}"/>
          </ac:spMkLst>
        </pc:spChg>
        <pc:spChg chg="add del mod">
          <ac:chgData name="Anna Lau" userId="cc84c22b-9dd9-47eb-bf72-afae3689f386" providerId="ADAL" clId="{EC424E1E-8E8B-4773-9DBA-BC41638A3675}" dt="2024-07-08T06:08:39.016" v="3400" actId="207"/>
          <ac:spMkLst>
            <pc:docMk/>
            <pc:sldMk cId="3794677913" sldId="265"/>
            <ac:spMk id="22" creationId="{CBFE19FA-69C8-EC91-9D3A-E5B8327F7B61}"/>
          </ac:spMkLst>
        </pc:spChg>
        <pc:spChg chg="add mod">
          <ac:chgData name="Anna Lau" userId="cc84c22b-9dd9-47eb-bf72-afae3689f386" providerId="ADAL" clId="{EC424E1E-8E8B-4773-9DBA-BC41638A3675}" dt="2024-07-08T06:06:30.768" v="3390" actId="207"/>
          <ac:spMkLst>
            <pc:docMk/>
            <pc:sldMk cId="3794677913" sldId="265"/>
            <ac:spMk id="23" creationId="{54A6EB13-3AA8-9478-980B-99D3FE349EB0}"/>
          </ac:spMkLst>
        </pc:spChg>
        <pc:spChg chg="add mod">
          <ac:chgData name="Anna Lau" userId="cc84c22b-9dd9-47eb-bf72-afae3689f386" providerId="ADAL" clId="{EC424E1E-8E8B-4773-9DBA-BC41638A3675}" dt="2024-07-08T06:08:30.448" v="3399" actId="207"/>
          <ac:spMkLst>
            <pc:docMk/>
            <pc:sldMk cId="3794677913" sldId="265"/>
            <ac:spMk id="24" creationId="{9B23EC10-3244-EFDA-ECCF-8CB0A40D5FFD}"/>
          </ac:spMkLst>
        </pc:spChg>
        <pc:spChg chg="add mod">
          <ac:chgData name="Anna Lau" userId="cc84c22b-9dd9-47eb-bf72-afae3689f386" providerId="ADAL" clId="{EC424E1E-8E8B-4773-9DBA-BC41638A3675}" dt="2024-07-08T06:06:39.906" v="3391" actId="207"/>
          <ac:spMkLst>
            <pc:docMk/>
            <pc:sldMk cId="3794677913" sldId="265"/>
            <ac:spMk id="25" creationId="{2EAF8234-1C0F-C656-0F58-B48C25E597E7}"/>
          </ac:spMkLst>
        </pc:spChg>
        <pc:spChg chg="add mod">
          <ac:chgData name="Anna Lau" userId="cc84c22b-9dd9-47eb-bf72-afae3689f386" providerId="ADAL" clId="{EC424E1E-8E8B-4773-9DBA-BC41638A3675}" dt="2024-07-15T02:17:05.340" v="4614" actId="207"/>
          <ac:spMkLst>
            <pc:docMk/>
            <pc:sldMk cId="3794677913" sldId="265"/>
            <ac:spMk id="26" creationId="{8E6044D4-0865-A430-9C67-08BF83A5C506}"/>
          </ac:spMkLst>
        </pc:spChg>
        <pc:spChg chg="add mod">
          <ac:chgData name="Anna Lau" userId="cc84c22b-9dd9-47eb-bf72-afae3689f386" providerId="ADAL" clId="{EC424E1E-8E8B-4773-9DBA-BC41638A3675}" dt="2024-07-08T06:06:44.010" v="3392" actId="207"/>
          <ac:spMkLst>
            <pc:docMk/>
            <pc:sldMk cId="3794677913" sldId="265"/>
            <ac:spMk id="27" creationId="{F0AE36A9-2230-0895-6FA3-1CE59FACB3DE}"/>
          </ac:spMkLst>
        </pc:spChg>
        <pc:spChg chg="add mod">
          <ac:chgData name="Anna Lau" userId="cc84c22b-9dd9-47eb-bf72-afae3689f386" providerId="ADAL" clId="{EC424E1E-8E8B-4773-9DBA-BC41638A3675}" dt="2024-07-15T02:16:54.778" v="4613" actId="207"/>
          <ac:spMkLst>
            <pc:docMk/>
            <pc:sldMk cId="3794677913" sldId="265"/>
            <ac:spMk id="28" creationId="{4A499C60-1E3D-A64C-67F5-F554B776D232}"/>
          </ac:spMkLst>
        </pc:spChg>
        <pc:spChg chg="add mod">
          <ac:chgData name="Anna Lau" userId="cc84c22b-9dd9-47eb-bf72-afae3689f386" providerId="ADAL" clId="{EC424E1E-8E8B-4773-9DBA-BC41638A3675}" dt="2024-07-08T06:06:47.228" v="3393" actId="207"/>
          <ac:spMkLst>
            <pc:docMk/>
            <pc:sldMk cId="3794677913" sldId="265"/>
            <ac:spMk id="29" creationId="{D44854B8-1592-4D38-6971-66A7CD1F0539}"/>
          </ac:spMkLst>
        </pc:spChg>
        <pc:spChg chg="add mod">
          <ac:chgData name="Anna Lau" userId="cc84c22b-9dd9-47eb-bf72-afae3689f386" providerId="ADAL" clId="{EC424E1E-8E8B-4773-9DBA-BC41638A3675}" dt="2024-07-15T02:16:29.571" v="4611" actId="207"/>
          <ac:spMkLst>
            <pc:docMk/>
            <pc:sldMk cId="3794677913" sldId="265"/>
            <ac:spMk id="30" creationId="{0F709150-4BC3-D8C8-154F-278EF04773ED}"/>
          </ac:spMkLst>
        </pc:spChg>
        <pc:spChg chg="add mod">
          <ac:chgData name="Anna Lau" userId="cc84c22b-9dd9-47eb-bf72-afae3689f386" providerId="ADAL" clId="{EC424E1E-8E8B-4773-9DBA-BC41638A3675}" dt="2024-07-08T06:06:07.451" v="3385" actId="207"/>
          <ac:spMkLst>
            <pc:docMk/>
            <pc:sldMk cId="3794677913" sldId="265"/>
            <ac:spMk id="31" creationId="{09178476-312C-FF88-7D0A-5D52D375EF76}"/>
          </ac:spMkLst>
        </pc:spChg>
        <pc:spChg chg="add mod">
          <ac:chgData name="Anna Lau" userId="cc84c22b-9dd9-47eb-bf72-afae3689f386" providerId="ADAL" clId="{EC424E1E-8E8B-4773-9DBA-BC41638A3675}" dt="2024-07-08T06:14:40.953" v="3455" actId="1076"/>
          <ac:spMkLst>
            <pc:docMk/>
            <pc:sldMk cId="3794677913" sldId="265"/>
            <ac:spMk id="32" creationId="{129A0124-26A6-76E7-7C8A-FBCC44C3DFF1}"/>
          </ac:spMkLst>
        </pc:spChg>
        <pc:spChg chg="del">
          <ac:chgData name="Anna Lau" userId="cc84c22b-9dd9-47eb-bf72-afae3689f386" providerId="ADAL" clId="{EC424E1E-8E8B-4773-9DBA-BC41638A3675}" dt="2024-06-24T06:04:20.730" v="972" actId="478"/>
          <ac:spMkLst>
            <pc:docMk/>
            <pc:sldMk cId="3794677913" sldId="265"/>
            <ac:spMk id="33" creationId="{7D909913-4F70-C8DD-18DC-F7FA6E5B5C96}"/>
          </ac:spMkLst>
        </pc:spChg>
        <pc:spChg chg="add del">
          <ac:chgData name="Anna Lau" userId="cc84c22b-9dd9-47eb-bf72-afae3689f386" providerId="ADAL" clId="{EC424E1E-8E8B-4773-9DBA-BC41638A3675}" dt="2024-07-08T06:12:11.900" v="3435" actId="11529"/>
          <ac:spMkLst>
            <pc:docMk/>
            <pc:sldMk cId="3794677913" sldId="265"/>
            <ac:spMk id="33" creationId="{9D573C6E-F759-AE68-02F3-4C4E978A0132}"/>
          </ac:spMkLst>
        </pc:spChg>
        <pc:spChg chg="add mod or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34" creationId="{DA080427-8B83-EAEC-1319-9430606C9C0C}"/>
          </ac:spMkLst>
        </pc:spChg>
        <pc:spChg chg="add del mod">
          <ac:chgData name="Anna Lau" userId="cc84c22b-9dd9-47eb-bf72-afae3689f386" providerId="ADAL" clId="{EC424E1E-8E8B-4773-9DBA-BC41638A3675}" dt="2024-07-08T06:13:38.594" v="3450" actId="478"/>
          <ac:spMkLst>
            <pc:docMk/>
            <pc:sldMk cId="3794677913" sldId="265"/>
            <ac:spMk id="35" creationId="{460AC09D-435B-EBF0-509B-4D649755805A}"/>
          </ac:spMkLst>
        </pc:spChg>
        <pc:spChg chg="add del mod">
          <ac:chgData name="Anna Lau" userId="cc84c22b-9dd9-47eb-bf72-afae3689f386" providerId="ADAL" clId="{EC424E1E-8E8B-4773-9DBA-BC41638A3675}" dt="2024-07-08T06:16:30.260" v="3511" actId="478"/>
          <ac:spMkLst>
            <pc:docMk/>
            <pc:sldMk cId="3794677913" sldId="265"/>
            <ac:spMk id="36" creationId="{146B10A1-B7F8-39EF-2000-A5776E7F12DB}"/>
          </ac:spMkLst>
        </pc:spChg>
        <pc:spChg chg="del">
          <ac:chgData name="Anna Lau" userId="cc84c22b-9dd9-47eb-bf72-afae3689f386" providerId="ADAL" clId="{EC424E1E-8E8B-4773-9DBA-BC41638A3675}" dt="2024-06-24T06:04:21.435" v="973" actId="478"/>
          <ac:spMkLst>
            <pc:docMk/>
            <pc:sldMk cId="3794677913" sldId="265"/>
            <ac:spMk id="36" creationId="{3C831655-C434-AC18-BC70-6A12CE3C816C}"/>
          </ac:spMkLst>
        </pc:spChg>
        <pc:spChg chg="del">
          <ac:chgData name="Anna Lau" userId="cc84c22b-9dd9-47eb-bf72-afae3689f386" providerId="ADAL" clId="{EC424E1E-8E8B-4773-9DBA-BC41638A3675}" dt="2024-06-24T05:51:52.985" v="596" actId="478"/>
          <ac:spMkLst>
            <pc:docMk/>
            <pc:sldMk cId="3794677913" sldId="265"/>
            <ac:spMk id="37" creationId="{B2DB1D19-9137-2E35-C1E8-F85D4088684F}"/>
          </ac:spMkLst>
        </pc:spChg>
        <pc:spChg chg="add mod">
          <ac:chgData name="Anna Lau" userId="cc84c22b-9dd9-47eb-bf72-afae3689f386" providerId="ADAL" clId="{EC424E1E-8E8B-4773-9DBA-BC41638A3675}" dt="2024-07-08T06:21:50.482" v="3579" actId="1076"/>
          <ac:spMkLst>
            <pc:docMk/>
            <pc:sldMk cId="3794677913" sldId="265"/>
            <ac:spMk id="37" creationId="{EBFDD8E6-5FFA-7D6D-B99D-C3BAAF5A7C6C}"/>
          </ac:spMkLst>
        </pc:spChg>
        <pc:spChg chg="add mo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38" creationId="{2A370600-91C9-937A-E808-71BDE1CF13D4}"/>
          </ac:spMkLst>
        </pc:spChg>
        <pc:spChg chg="add mod">
          <ac:chgData name="Anna Lau" userId="cc84c22b-9dd9-47eb-bf72-afae3689f386" providerId="ADAL" clId="{EC424E1E-8E8B-4773-9DBA-BC41638A3675}" dt="2024-07-08T06:18:08.457" v="3538" actId="1076"/>
          <ac:spMkLst>
            <pc:docMk/>
            <pc:sldMk cId="3794677913" sldId="265"/>
            <ac:spMk id="39" creationId="{F140BD9D-080C-B4EA-6EE5-DE0A713AB893}"/>
          </ac:spMkLst>
        </pc:spChg>
        <pc:spChg chg="del">
          <ac:chgData name="Anna Lau" userId="cc84c22b-9dd9-47eb-bf72-afae3689f386" providerId="ADAL" clId="{EC424E1E-8E8B-4773-9DBA-BC41638A3675}" dt="2024-06-24T05:51:52.329" v="595" actId="478"/>
          <ac:spMkLst>
            <pc:docMk/>
            <pc:sldMk cId="3794677913" sldId="265"/>
            <ac:spMk id="39" creationId="{FB35F58F-B5FC-5361-8547-9E462A7F572C}"/>
          </ac:spMkLst>
        </pc:spChg>
        <pc:spChg chg="add del">
          <ac:chgData name="Anna Lau" userId="cc84c22b-9dd9-47eb-bf72-afae3689f386" providerId="ADAL" clId="{EC424E1E-8E8B-4773-9DBA-BC41638A3675}" dt="2024-07-08T06:28:38.483" v="3790" actId="478"/>
          <ac:spMkLst>
            <pc:docMk/>
            <pc:sldMk cId="3794677913" sldId="265"/>
            <ac:spMk id="40" creationId="{11FCCFBE-D1E6-B7E3-79FB-9D3D8C4C79B4}"/>
          </ac:spMkLst>
        </pc:spChg>
        <pc:spChg chg="add mod or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41" creationId="{887868EA-8CA2-51A1-BA01-6DEA031E14E3}"/>
          </ac:spMkLst>
        </pc:spChg>
        <pc:spChg chg="del">
          <ac:chgData name="Anna Lau" userId="cc84c22b-9dd9-47eb-bf72-afae3689f386" providerId="ADAL" clId="{EC424E1E-8E8B-4773-9DBA-BC41638A3675}" dt="2024-06-24T06:28:52.487" v="1325" actId="478"/>
          <ac:spMkLst>
            <pc:docMk/>
            <pc:sldMk cId="3794677913" sldId="265"/>
            <ac:spMk id="41" creationId="{AD93785F-76C9-3015-655E-0F2303652E1C}"/>
          </ac:spMkLst>
        </pc:spChg>
        <pc:spChg chg="add mo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42" creationId="{F5ADB46A-DA4D-6C96-AF4F-4FEBAC77EDA1}"/>
          </ac:spMkLst>
        </pc:spChg>
        <pc:spChg chg="del">
          <ac:chgData name="Anna Lau" userId="cc84c22b-9dd9-47eb-bf72-afae3689f386" providerId="ADAL" clId="{EC424E1E-8E8B-4773-9DBA-BC41638A3675}" dt="2024-06-24T06:28:51.884" v="1324" actId="478"/>
          <ac:spMkLst>
            <pc:docMk/>
            <pc:sldMk cId="3794677913" sldId="265"/>
            <ac:spMk id="42" creationId="{F8A3DBE2-B626-5789-736C-14CED0577D13}"/>
          </ac:spMkLst>
        </pc:spChg>
        <pc:spChg chg="del">
          <ac:chgData name="Anna Lau" userId="cc84c22b-9dd9-47eb-bf72-afae3689f386" providerId="ADAL" clId="{EC424E1E-8E8B-4773-9DBA-BC41638A3675}" dt="2024-06-24T06:32:32.151" v="1396" actId="478"/>
          <ac:spMkLst>
            <pc:docMk/>
            <pc:sldMk cId="3794677913" sldId="265"/>
            <ac:spMk id="43" creationId="{1567DBCE-8E85-C425-B9BB-1582EF257AB0}"/>
          </ac:spMkLst>
        </pc:spChg>
        <pc:spChg chg="add mo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43" creationId="{4368191C-9E99-2704-23C7-45FA55DFD046}"/>
          </ac:spMkLst>
        </pc:spChg>
        <pc:spChg chg="del">
          <ac:chgData name="Anna Lau" userId="cc84c22b-9dd9-47eb-bf72-afae3689f386" providerId="ADAL" clId="{EC424E1E-8E8B-4773-9DBA-BC41638A3675}" dt="2024-06-24T06:32:31.589" v="1395" actId="478"/>
          <ac:spMkLst>
            <pc:docMk/>
            <pc:sldMk cId="3794677913" sldId="265"/>
            <ac:spMk id="44" creationId="{2B381D8C-11CA-AC61-FC82-589BB232A33C}"/>
          </ac:spMkLst>
        </pc:spChg>
        <pc:spChg chg="add mod">
          <ac:chgData name="Anna Lau" userId="cc84c22b-9dd9-47eb-bf72-afae3689f386" providerId="ADAL" clId="{EC424E1E-8E8B-4773-9DBA-BC41638A3675}" dt="2024-07-08T06:21:46.337" v="3578" actId="122"/>
          <ac:spMkLst>
            <pc:docMk/>
            <pc:sldMk cId="3794677913" sldId="265"/>
            <ac:spMk id="44" creationId="{35F8EED6-EA09-22D9-7E41-60F6A7F9045B}"/>
          </ac:spMkLst>
        </pc:spChg>
        <pc:spChg chg="del">
          <ac:chgData name="Anna Lau" userId="cc84c22b-9dd9-47eb-bf72-afae3689f386" providerId="ADAL" clId="{EC424E1E-8E8B-4773-9DBA-BC41638A3675}" dt="2024-06-24T06:04:15.637" v="968" actId="478"/>
          <ac:spMkLst>
            <pc:docMk/>
            <pc:sldMk cId="3794677913" sldId="265"/>
            <ac:spMk id="45" creationId="{0C75C5CF-F34E-A01F-0BF3-B0586C38C4F7}"/>
          </ac:spMkLst>
        </pc:spChg>
        <pc:spChg chg="add mod">
          <ac:chgData name="Anna Lau" userId="cc84c22b-9dd9-47eb-bf72-afae3689f386" providerId="ADAL" clId="{EC424E1E-8E8B-4773-9DBA-BC41638A3675}" dt="2024-07-08T06:22:20.677" v="3591" actId="20577"/>
          <ac:spMkLst>
            <pc:docMk/>
            <pc:sldMk cId="3794677913" sldId="265"/>
            <ac:spMk id="45" creationId="{6CA5CA87-C14C-D8AA-0EB3-4AED69444C73}"/>
          </ac:spMkLst>
        </pc:spChg>
        <pc:spChg chg="del">
          <ac:chgData name="Anna Lau" userId="cc84c22b-9dd9-47eb-bf72-afae3689f386" providerId="ADAL" clId="{EC424E1E-8E8B-4773-9DBA-BC41638A3675}" dt="2024-06-24T06:04:14.893" v="967" actId="478"/>
          <ac:spMkLst>
            <pc:docMk/>
            <pc:sldMk cId="3794677913" sldId="265"/>
            <ac:spMk id="46" creationId="{64BCBF88-351B-553E-8567-73A7AA72E0F8}"/>
          </ac:spMkLst>
        </pc:spChg>
        <pc:spChg chg="add mod">
          <ac:chgData name="Anna Lau" userId="cc84c22b-9dd9-47eb-bf72-afae3689f386" providerId="ADAL" clId="{EC424E1E-8E8B-4773-9DBA-BC41638A3675}" dt="2024-07-15T02:16:43.999" v="4612" actId="207"/>
          <ac:spMkLst>
            <pc:docMk/>
            <pc:sldMk cId="3794677913" sldId="265"/>
            <ac:spMk id="46" creationId="{AD09674F-D0FA-495A-8DA3-7269999204EC}"/>
          </ac:spMkLst>
        </pc:spChg>
        <pc:spChg chg="del">
          <ac:chgData name="Anna Lau" userId="cc84c22b-9dd9-47eb-bf72-afae3689f386" providerId="ADAL" clId="{EC424E1E-8E8B-4773-9DBA-BC41638A3675}" dt="2024-06-24T09:31:56.021" v="2043" actId="478"/>
          <ac:spMkLst>
            <pc:docMk/>
            <pc:sldMk cId="3794677913" sldId="265"/>
            <ac:spMk id="47" creationId="{0D1B041E-38AF-741F-1038-9782B7ED7388}"/>
          </ac:spMkLst>
        </pc:spChg>
        <pc:spChg chg="add mod">
          <ac:chgData name="Anna Lau" userId="cc84c22b-9dd9-47eb-bf72-afae3689f386" providerId="ADAL" clId="{EC424E1E-8E8B-4773-9DBA-BC41638A3675}" dt="2024-07-08T06:22:33.513" v="3608" actId="20577"/>
          <ac:spMkLst>
            <pc:docMk/>
            <pc:sldMk cId="3794677913" sldId="265"/>
            <ac:spMk id="47" creationId="{B36D51DC-58CA-4861-6E97-9740E8E9AE35}"/>
          </ac:spMkLst>
        </pc:spChg>
        <pc:spChg chg="add del mod">
          <ac:chgData name="Anna Lau" userId="cc84c22b-9dd9-47eb-bf72-afae3689f386" providerId="ADAL" clId="{EC424E1E-8E8B-4773-9DBA-BC41638A3675}" dt="2024-07-08T06:23:12.679" v="3649" actId="478"/>
          <ac:spMkLst>
            <pc:docMk/>
            <pc:sldMk cId="3794677913" sldId="265"/>
            <ac:spMk id="49" creationId="{0C3068A9-9F61-8A46-A46C-0EA0B64FB372}"/>
          </ac:spMkLst>
        </pc:spChg>
        <pc:spChg chg="add del mod">
          <ac:chgData name="Anna Lau" userId="cc84c22b-9dd9-47eb-bf72-afae3689f386" providerId="ADAL" clId="{EC424E1E-8E8B-4773-9DBA-BC41638A3675}" dt="2024-07-08T06:23:09.554" v="3645" actId="478"/>
          <ac:spMkLst>
            <pc:docMk/>
            <pc:sldMk cId="3794677913" sldId="265"/>
            <ac:spMk id="50" creationId="{CD07CC77-70D3-E2A8-4282-A82830DA7DF1}"/>
          </ac:spMkLst>
        </pc:spChg>
        <pc:spChg chg="add del mod">
          <ac:chgData name="Anna Lau" userId="cc84c22b-9dd9-47eb-bf72-afae3689f386" providerId="ADAL" clId="{EC424E1E-8E8B-4773-9DBA-BC41638A3675}" dt="2024-07-08T06:23:09.554" v="3647"/>
          <ac:spMkLst>
            <pc:docMk/>
            <pc:sldMk cId="3794677913" sldId="265"/>
            <ac:spMk id="51" creationId="{061163D0-A0B7-3F49-2227-E128D84E15AA}"/>
          </ac:spMkLst>
        </pc:spChg>
        <pc:spChg chg="add del mod">
          <ac:chgData name="Anna Lau" userId="cc84c22b-9dd9-47eb-bf72-afae3689f386" providerId="ADAL" clId="{EC424E1E-8E8B-4773-9DBA-BC41638A3675}" dt="2024-07-08T06:23:11.933" v="3648" actId="478"/>
          <ac:spMkLst>
            <pc:docMk/>
            <pc:sldMk cId="3794677913" sldId="265"/>
            <ac:spMk id="52" creationId="{4466C428-70C0-B0DC-D6F4-D9494E48E9D7}"/>
          </ac:spMkLst>
        </pc:spChg>
        <pc:spChg chg="add mod">
          <ac:chgData name="Anna Lau" userId="cc84c22b-9dd9-47eb-bf72-afae3689f386" providerId="ADAL" clId="{EC424E1E-8E8B-4773-9DBA-BC41638A3675}" dt="2024-07-15T02:16:54.778" v="4613" actId="207"/>
          <ac:spMkLst>
            <pc:docMk/>
            <pc:sldMk cId="3794677913" sldId="265"/>
            <ac:spMk id="53" creationId="{0D949B02-86BA-2C1F-8EE1-9B39E7019B72}"/>
          </ac:spMkLst>
        </pc:spChg>
        <pc:spChg chg="add mod">
          <ac:chgData name="Anna Lau" userId="cc84c22b-9dd9-47eb-bf72-afae3689f386" providerId="ADAL" clId="{EC424E1E-8E8B-4773-9DBA-BC41638A3675}" dt="2024-07-08T06:23:07.928" v="3644" actId="1076"/>
          <ac:spMkLst>
            <pc:docMk/>
            <pc:sldMk cId="3794677913" sldId="265"/>
            <ac:spMk id="54" creationId="{753E35D7-056D-22AF-FC9C-44AA663B7471}"/>
          </ac:spMkLst>
        </pc:spChg>
        <pc:spChg chg="add mod">
          <ac:chgData name="Anna Lau" userId="cc84c22b-9dd9-47eb-bf72-afae3689f386" providerId="ADAL" clId="{EC424E1E-8E8B-4773-9DBA-BC41638A3675}" dt="2024-07-15T02:16:54.778" v="4613" actId="207"/>
          <ac:spMkLst>
            <pc:docMk/>
            <pc:sldMk cId="3794677913" sldId="265"/>
            <ac:spMk id="55" creationId="{2B50BA30-0773-7609-3B97-94592D880E56}"/>
          </ac:spMkLst>
        </pc:spChg>
        <pc:spChg chg="del mod">
          <ac:chgData name="Anna Lau" userId="cc84c22b-9dd9-47eb-bf72-afae3689f386" providerId="ADAL" clId="{EC424E1E-8E8B-4773-9DBA-BC41638A3675}" dt="2024-06-24T06:04:22.296" v="974" actId="478"/>
          <ac:spMkLst>
            <pc:docMk/>
            <pc:sldMk cId="3794677913" sldId="265"/>
            <ac:spMk id="55" creationId="{799841CD-4CA5-95E5-FB93-3F5BC36349D0}"/>
          </ac:spMkLst>
        </pc:spChg>
        <pc:spChg chg="add mod">
          <ac:chgData name="Anna Lau" userId="cc84c22b-9dd9-47eb-bf72-afae3689f386" providerId="ADAL" clId="{EC424E1E-8E8B-4773-9DBA-BC41638A3675}" dt="2024-07-15T02:16:54.778" v="4613" actId="207"/>
          <ac:spMkLst>
            <pc:docMk/>
            <pc:sldMk cId="3794677913" sldId="265"/>
            <ac:spMk id="56" creationId="{7FE77EBA-36BD-9E71-5DC7-483443317966}"/>
          </ac:spMkLst>
        </pc:spChg>
        <pc:spChg chg="del">
          <ac:chgData name="Anna Lau" userId="cc84c22b-9dd9-47eb-bf72-afae3689f386" providerId="ADAL" clId="{EC424E1E-8E8B-4773-9DBA-BC41638A3675}" dt="2024-06-24T06:04:14.118" v="966" actId="478"/>
          <ac:spMkLst>
            <pc:docMk/>
            <pc:sldMk cId="3794677913" sldId="265"/>
            <ac:spMk id="56" creationId="{E9856A0F-3530-4E96-E3B5-932FE1BCC2AC}"/>
          </ac:spMkLst>
        </pc:spChg>
        <pc:spChg chg="add mod">
          <ac:chgData name="Anna Lau" userId="cc84c22b-9dd9-47eb-bf72-afae3689f386" providerId="ADAL" clId="{EC424E1E-8E8B-4773-9DBA-BC41638A3675}" dt="2024-07-08T06:23:32.512" v="3664" actId="1076"/>
          <ac:spMkLst>
            <pc:docMk/>
            <pc:sldMk cId="3794677913" sldId="265"/>
            <ac:spMk id="57" creationId="{07F5D78E-3C9B-DE2D-58EB-76B2D3A2F94A}"/>
          </ac:spMkLst>
        </pc:spChg>
        <pc:spChg chg="del">
          <ac:chgData name="Anna Lau" userId="cc84c22b-9dd9-47eb-bf72-afae3689f386" providerId="ADAL" clId="{EC424E1E-8E8B-4773-9DBA-BC41638A3675}" dt="2024-06-24T06:32:34.106" v="1398" actId="478"/>
          <ac:spMkLst>
            <pc:docMk/>
            <pc:sldMk cId="3794677913" sldId="265"/>
            <ac:spMk id="57" creationId="{89EC841A-572A-DDBA-E426-81DEBAF33D6D}"/>
          </ac:spMkLst>
        </pc:spChg>
        <pc:spChg chg="add mod">
          <ac:chgData name="Anna Lau" userId="cc84c22b-9dd9-47eb-bf72-afae3689f386" providerId="ADAL" clId="{EC424E1E-8E8B-4773-9DBA-BC41638A3675}" dt="2024-07-08T06:23:44.129" v="3669" actId="1076"/>
          <ac:spMkLst>
            <pc:docMk/>
            <pc:sldMk cId="3794677913" sldId="265"/>
            <ac:spMk id="58" creationId="{4268BBEA-C25D-F5A3-D396-3E7180071BC0}"/>
          </ac:spMkLst>
        </pc:spChg>
        <pc:spChg chg="del">
          <ac:chgData name="Anna Lau" userId="cc84c22b-9dd9-47eb-bf72-afae3689f386" providerId="ADAL" clId="{EC424E1E-8E8B-4773-9DBA-BC41638A3675}" dt="2024-06-24T05:51:50.711" v="593" actId="478"/>
          <ac:spMkLst>
            <pc:docMk/>
            <pc:sldMk cId="3794677913" sldId="265"/>
            <ac:spMk id="58" creationId="{8824DE2F-EC87-112A-8568-7D62F92F3C1B}"/>
          </ac:spMkLst>
        </pc:spChg>
        <pc:spChg chg="del">
          <ac:chgData name="Anna Lau" userId="cc84c22b-9dd9-47eb-bf72-afae3689f386" providerId="ADAL" clId="{EC424E1E-8E8B-4773-9DBA-BC41638A3675}" dt="2024-06-24T06:28:55.686" v="1328" actId="478"/>
          <ac:spMkLst>
            <pc:docMk/>
            <pc:sldMk cId="3794677913" sldId="265"/>
            <ac:spMk id="59" creationId="{5F68E843-D9E5-C7FD-D09E-60D85AE0C37C}"/>
          </ac:spMkLst>
        </pc:spChg>
        <pc:spChg chg="add mod">
          <ac:chgData name="Anna Lau" userId="cc84c22b-9dd9-47eb-bf72-afae3689f386" providerId="ADAL" clId="{EC424E1E-8E8B-4773-9DBA-BC41638A3675}" dt="2024-07-15T02:16:54.778" v="4613" actId="207"/>
          <ac:spMkLst>
            <pc:docMk/>
            <pc:sldMk cId="3794677913" sldId="265"/>
            <ac:spMk id="59" creationId="{77962BB1-EB91-822A-58ED-CF7F24B2AB81}"/>
          </ac:spMkLst>
        </pc:spChg>
        <pc:spChg chg="add mod">
          <ac:chgData name="Anna Lau" userId="cc84c22b-9dd9-47eb-bf72-afae3689f386" providerId="ADAL" clId="{EC424E1E-8E8B-4773-9DBA-BC41638A3675}" dt="2024-07-08T06:23:58.326" v="3685" actId="20577"/>
          <ac:spMkLst>
            <pc:docMk/>
            <pc:sldMk cId="3794677913" sldId="265"/>
            <ac:spMk id="60" creationId="{C8C9BD94-F38E-5C3C-CB76-9415FCEC59E0}"/>
          </ac:spMkLst>
        </pc:spChg>
        <pc:spChg chg="del">
          <ac:chgData name="Anna Lau" userId="cc84c22b-9dd9-47eb-bf72-afae3689f386" providerId="ADAL" clId="{EC424E1E-8E8B-4773-9DBA-BC41638A3675}" dt="2024-06-24T09:31:53.919" v="2042" actId="478"/>
          <ac:spMkLst>
            <pc:docMk/>
            <pc:sldMk cId="3794677913" sldId="265"/>
            <ac:spMk id="60" creationId="{D66BAC24-EF78-AE4F-E757-D094418AF0DF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1" creationId="{DC0B6AD6-3E8D-B673-A8D0-6EF62A485CF0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2" creationId="{159B8F0C-C920-5F08-69E9-5B91CA269A2A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3" creationId="{01B7B2BE-65FB-D0AC-7883-450424DBFDB4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4" creationId="{3B082A41-4371-9658-2441-47E5DBECE25C}"/>
          </ac:spMkLst>
        </pc:spChg>
        <pc:spChg chg="del">
          <ac:chgData name="Anna Lau" userId="cc84c22b-9dd9-47eb-bf72-afae3689f386" providerId="ADAL" clId="{EC424E1E-8E8B-4773-9DBA-BC41638A3675}" dt="2024-06-24T06:04:13.325" v="965" actId="478"/>
          <ac:spMkLst>
            <pc:docMk/>
            <pc:sldMk cId="3794677913" sldId="265"/>
            <ac:spMk id="64" creationId="{6EED572F-CA43-1186-02EF-650B1B27F4E0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5" creationId="{0EB52620-537C-46E8-01AA-E37F28DAC82E}"/>
          </ac:spMkLst>
        </pc:spChg>
        <pc:spChg chg="del">
          <ac:chgData name="Anna Lau" userId="cc84c22b-9dd9-47eb-bf72-afae3689f386" providerId="ADAL" clId="{EC424E1E-8E8B-4773-9DBA-BC41638A3675}" dt="2024-06-24T06:32:32.988" v="1397" actId="478"/>
          <ac:spMkLst>
            <pc:docMk/>
            <pc:sldMk cId="3794677913" sldId="265"/>
            <ac:spMk id="66" creationId="{5F60DF4D-0877-219A-3651-321760DC4EB7}"/>
          </ac:spMkLst>
        </pc:spChg>
        <pc:spChg chg="add mod">
          <ac:chgData name="Anna Lau" userId="cc84c22b-9dd9-47eb-bf72-afae3689f386" providerId="ADAL" clId="{EC424E1E-8E8B-4773-9DBA-BC41638A3675}" dt="2024-07-08T06:19:33.759" v="3545"/>
          <ac:spMkLst>
            <pc:docMk/>
            <pc:sldMk cId="3794677913" sldId="265"/>
            <ac:spMk id="66" creationId="{E925D9B6-A3FB-09B5-389B-1D1AD37C6D02}"/>
          </ac:spMkLst>
        </pc:spChg>
        <pc:spChg chg="add mod">
          <ac:chgData name="Anna Lau" userId="cc84c22b-9dd9-47eb-bf72-afae3689f386" providerId="ADAL" clId="{EC424E1E-8E8B-4773-9DBA-BC41638A3675}" dt="2024-07-15T02:17:05.340" v="4614" actId="207"/>
          <ac:spMkLst>
            <pc:docMk/>
            <pc:sldMk cId="3794677913" sldId="265"/>
            <ac:spMk id="67" creationId="{2AED4160-2676-9281-5444-DF910C3EBE2E}"/>
          </ac:spMkLst>
        </pc:spChg>
        <pc:spChg chg="add del mod">
          <ac:chgData name="Anna Lau" userId="cc84c22b-9dd9-47eb-bf72-afae3689f386" providerId="ADAL" clId="{EC424E1E-8E8B-4773-9DBA-BC41638A3675}" dt="2024-07-08T06:25:20.031" v="3725" actId="478"/>
          <ac:spMkLst>
            <pc:docMk/>
            <pc:sldMk cId="3794677913" sldId="265"/>
            <ac:spMk id="68" creationId="{02E47BE4-4AC1-34F1-5A5B-AB66AE36ED99}"/>
          </ac:spMkLst>
        </pc:spChg>
        <pc:spChg chg="del">
          <ac:chgData name="Anna Lau" userId="cc84c22b-9dd9-47eb-bf72-afae3689f386" providerId="ADAL" clId="{EC424E1E-8E8B-4773-9DBA-BC41638A3675}" dt="2024-06-24T05:51:49.914" v="592" actId="478"/>
          <ac:spMkLst>
            <pc:docMk/>
            <pc:sldMk cId="3794677913" sldId="265"/>
            <ac:spMk id="68" creationId="{921918BA-89D2-5566-A8F3-A8361501BCA3}"/>
          </ac:spMkLst>
        </pc:spChg>
        <pc:spChg chg="add del mod">
          <ac:chgData name="Anna Lau" userId="cc84c22b-9dd9-47eb-bf72-afae3689f386" providerId="ADAL" clId="{EC424E1E-8E8B-4773-9DBA-BC41638A3675}" dt="2024-07-08T06:25:22.489" v="3726" actId="478"/>
          <ac:spMkLst>
            <pc:docMk/>
            <pc:sldMk cId="3794677913" sldId="265"/>
            <ac:spMk id="69" creationId="{6DE3C29E-905F-662B-E90A-CD6F320E7376}"/>
          </ac:spMkLst>
        </pc:spChg>
        <pc:spChg chg="add mod">
          <ac:chgData name="Anna Lau" userId="cc84c22b-9dd9-47eb-bf72-afae3689f386" providerId="ADAL" clId="{EC424E1E-8E8B-4773-9DBA-BC41638A3675}" dt="2024-07-08T06:24:42.341" v="3703" actId="1076"/>
          <ac:spMkLst>
            <pc:docMk/>
            <pc:sldMk cId="3794677913" sldId="265"/>
            <ac:spMk id="70" creationId="{113D3C74-59FE-484F-BFB4-6688EB53D6FF}"/>
          </ac:spMkLst>
        </pc:spChg>
        <pc:spChg chg="add mod">
          <ac:chgData name="Anna Lau" userId="cc84c22b-9dd9-47eb-bf72-afae3689f386" providerId="ADAL" clId="{EC424E1E-8E8B-4773-9DBA-BC41638A3675}" dt="2024-07-15T02:17:05.340" v="4614" actId="207"/>
          <ac:spMkLst>
            <pc:docMk/>
            <pc:sldMk cId="3794677913" sldId="265"/>
            <ac:spMk id="71" creationId="{8B3528A7-CFFF-844A-52ED-2FADD2D612CD}"/>
          </ac:spMkLst>
        </pc:spChg>
        <pc:spChg chg="add mod">
          <ac:chgData name="Anna Lau" userId="cc84c22b-9dd9-47eb-bf72-afae3689f386" providerId="ADAL" clId="{EC424E1E-8E8B-4773-9DBA-BC41638A3675}" dt="2024-07-08T06:24:52.635" v="3715" actId="1076"/>
          <ac:spMkLst>
            <pc:docMk/>
            <pc:sldMk cId="3794677913" sldId="265"/>
            <ac:spMk id="72" creationId="{500ADEA2-B3E9-0C98-DCDB-3793EB90D0C9}"/>
          </ac:spMkLst>
        </pc:spChg>
        <pc:spChg chg="del mod">
          <ac:chgData name="Anna Lau" userId="cc84c22b-9dd9-47eb-bf72-afae3689f386" providerId="ADAL" clId="{EC424E1E-8E8B-4773-9DBA-BC41638A3675}" dt="2024-06-24T06:28:54.853" v="1327" actId="478"/>
          <ac:spMkLst>
            <pc:docMk/>
            <pc:sldMk cId="3794677913" sldId="265"/>
            <ac:spMk id="72" creationId="{D463AE90-2C65-5252-A451-EDC99F3DD7A9}"/>
          </ac:spMkLst>
        </pc:spChg>
        <pc:spChg chg="add del mod">
          <ac:chgData name="Anna Lau" userId="cc84c22b-9dd9-47eb-bf72-afae3689f386" providerId="ADAL" clId="{EC424E1E-8E8B-4773-9DBA-BC41638A3675}" dt="2024-07-08T06:28:12.215" v="3786" actId="478"/>
          <ac:spMkLst>
            <pc:docMk/>
            <pc:sldMk cId="3794677913" sldId="265"/>
            <ac:spMk id="73" creationId="{1DE8B683-7370-C12E-E944-CA0FDDBB6612}"/>
          </ac:spMkLst>
        </pc:spChg>
        <pc:spChg chg="del">
          <ac:chgData name="Anna Lau" userId="cc84c22b-9dd9-47eb-bf72-afae3689f386" providerId="ADAL" clId="{EC424E1E-8E8B-4773-9DBA-BC41638A3675}" dt="2024-06-24T09:31:51.831" v="2041" actId="478"/>
          <ac:spMkLst>
            <pc:docMk/>
            <pc:sldMk cId="3794677913" sldId="265"/>
            <ac:spMk id="74" creationId="{20AB248F-02B5-E02E-3752-4B81D38A630E}"/>
          </ac:spMkLst>
        </pc:spChg>
        <pc:spChg chg="add del mod">
          <ac:chgData name="Anna Lau" userId="cc84c22b-9dd9-47eb-bf72-afae3689f386" providerId="ADAL" clId="{EC424E1E-8E8B-4773-9DBA-BC41638A3675}" dt="2024-07-08T06:28:14.536" v="3788" actId="478"/>
          <ac:spMkLst>
            <pc:docMk/>
            <pc:sldMk cId="3794677913" sldId="265"/>
            <ac:spMk id="74" creationId="{3A74E5FD-7FBE-CB1C-C02A-9DB83AA612DE}"/>
          </ac:spMkLst>
        </pc:spChg>
        <pc:spChg chg="add del mod">
          <ac:chgData name="Anna Lau" userId="cc84c22b-9dd9-47eb-bf72-afae3689f386" providerId="ADAL" clId="{EC424E1E-8E8B-4773-9DBA-BC41638A3675}" dt="2024-07-08T06:28:13.833" v="3787" actId="478"/>
          <ac:spMkLst>
            <pc:docMk/>
            <pc:sldMk cId="3794677913" sldId="265"/>
            <ac:spMk id="75" creationId="{C0C34A62-C562-0FA4-50FD-04F647C96C2D}"/>
          </ac:spMkLst>
        </pc:spChg>
        <pc:spChg chg="add del mod">
          <ac:chgData name="Anna Lau" userId="cc84c22b-9dd9-47eb-bf72-afae3689f386" providerId="ADAL" clId="{EC424E1E-8E8B-4773-9DBA-BC41638A3675}" dt="2024-07-08T06:28:11.432" v="3785" actId="478"/>
          <ac:spMkLst>
            <pc:docMk/>
            <pc:sldMk cId="3794677913" sldId="265"/>
            <ac:spMk id="76" creationId="{2F77DADC-071E-EF2C-804C-70DC36B663E6}"/>
          </ac:spMkLst>
        </pc:spChg>
        <pc:spChg chg="add mod">
          <ac:chgData name="Anna Lau" userId="cc84c22b-9dd9-47eb-bf72-afae3689f386" providerId="ADAL" clId="{EC424E1E-8E8B-4773-9DBA-BC41638A3675}" dt="2024-07-08T06:28:25.502" v="3789" actId="207"/>
          <ac:spMkLst>
            <pc:docMk/>
            <pc:sldMk cId="3794677913" sldId="265"/>
            <ac:spMk id="77" creationId="{B139AA27-4380-5FE3-9CEC-60E612449E70}"/>
          </ac:spMkLst>
        </pc:spChg>
        <pc:spChg chg="add mod">
          <ac:chgData name="Anna Lau" userId="cc84c22b-9dd9-47eb-bf72-afae3689f386" providerId="ADAL" clId="{EC424E1E-8E8B-4773-9DBA-BC41638A3675}" dt="2024-07-08T06:27:30.839" v="3765" actId="20577"/>
          <ac:spMkLst>
            <pc:docMk/>
            <pc:sldMk cId="3794677913" sldId="265"/>
            <ac:spMk id="78" creationId="{CE44272A-07B0-3516-286E-58BDEACED855}"/>
          </ac:spMkLst>
        </pc:spChg>
        <pc:spChg chg="add del mod">
          <ac:chgData name="Anna Lau" userId="cc84c22b-9dd9-47eb-bf72-afae3689f386" providerId="ADAL" clId="{EC424E1E-8E8B-4773-9DBA-BC41638A3675}" dt="2024-07-08T06:29:03.783" v="3794" actId="478"/>
          <ac:spMkLst>
            <pc:docMk/>
            <pc:sldMk cId="3794677913" sldId="265"/>
            <ac:spMk id="79" creationId="{978829A1-AE74-F837-CFB1-9124BCE1C3A6}"/>
          </ac:spMkLst>
        </pc:spChg>
        <pc:spChg chg="add del mod">
          <ac:chgData name="Anna Lau" userId="cc84c22b-9dd9-47eb-bf72-afae3689f386" providerId="ADAL" clId="{EC424E1E-8E8B-4773-9DBA-BC41638A3675}" dt="2024-07-08T06:28:50.568" v="3791" actId="478"/>
          <ac:spMkLst>
            <pc:docMk/>
            <pc:sldMk cId="3794677913" sldId="265"/>
            <ac:spMk id="80" creationId="{A6542D4F-3100-57D5-4C71-06B691D8E48A}"/>
          </ac:spMkLst>
        </pc:spChg>
        <pc:spChg chg="add del mod">
          <ac:chgData name="Anna Lau" userId="cc84c22b-9dd9-47eb-bf72-afae3689f386" providerId="ADAL" clId="{EC424E1E-8E8B-4773-9DBA-BC41638A3675}" dt="2024-07-08T06:28:53.364" v="3792" actId="478"/>
          <ac:spMkLst>
            <pc:docMk/>
            <pc:sldMk cId="3794677913" sldId="265"/>
            <ac:spMk id="81" creationId="{1CC5F607-4000-B6E4-A553-EDA39B1F931E}"/>
          </ac:spMkLst>
        </pc:spChg>
        <pc:spChg chg="add del mod">
          <ac:chgData name="Anna Lau" userId="cc84c22b-9dd9-47eb-bf72-afae3689f386" providerId="ADAL" clId="{EC424E1E-8E8B-4773-9DBA-BC41638A3675}" dt="2024-07-08T06:29:02.626" v="3793" actId="478"/>
          <ac:spMkLst>
            <pc:docMk/>
            <pc:sldMk cId="3794677913" sldId="265"/>
            <ac:spMk id="82" creationId="{CA38197E-9096-57E0-B357-BFCAA937404A}"/>
          </ac:spMkLst>
        </pc:spChg>
        <pc:spChg chg="add mod">
          <ac:chgData name="Anna Lau" userId="cc84c22b-9dd9-47eb-bf72-afae3689f386" providerId="ADAL" clId="{EC424E1E-8E8B-4773-9DBA-BC41638A3675}" dt="2024-07-08T06:30:57.380" v="3854" actId="207"/>
          <ac:spMkLst>
            <pc:docMk/>
            <pc:sldMk cId="3794677913" sldId="265"/>
            <ac:spMk id="83" creationId="{0F30EB7C-3821-DC0B-DFF2-600427C9D07E}"/>
          </ac:spMkLst>
        </pc:spChg>
        <pc:spChg chg="add mod">
          <ac:chgData name="Anna Lau" userId="cc84c22b-9dd9-47eb-bf72-afae3689f386" providerId="ADAL" clId="{EC424E1E-8E8B-4773-9DBA-BC41638A3675}" dt="2024-07-08T06:30:02.785" v="3827" actId="1076"/>
          <ac:spMkLst>
            <pc:docMk/>
            <pc:sldMk cId="3794677913" sldId="265"/>
            <ac:spMk id="84" creationId="{D9A56440-CFD9-3135-78BC-9DC036EB4934}"/>
          </ac:spMkLst>
        </pc:spChg>
        <pc:spChg chg="add del mod">
          <ac:chgData name="Anna Lau" userId="cc84c22b-9dd9-47eb-bf72-afae3689f386" providerId="ADAL" clId="{EC424E1E-8E8B-4773-9DBA-BC41638A3675}" dt="2024-07-08T06:25:27.505" v="3729" actId="478"/>
          <ac:spMkLst>
            <pc:docMk/>
            <pc:sldMk cId="3794677913" sldId="265"/>
            <ac:spMk id="85" creationId="{0FEB1366-F3D2-EC57-224D-2FD8B91CF10D}"/>
          </ac:spMkLst>
        </pc:spChg>
        <pc:spChg chg="add mod">
          <ac:chgData name="Anna Lau" userId="cc84c22b-9dd9-47eb-bf72-afae3689f386" providerId="ADAL" clId="{EC424E1E-8E8B-4773-9DBA-BC41638A3675}" dt="2024-07-15T02:17:05.340" v="4614" actId="207"/>
          <ac:spMkLst>
            <pc:docMk/>
            <pc:sldMk cId="3794677913" sldId="265"/>
            <ac:spMk id="86" creationId="{3A6C485A-8F70-3F4A-C65A-93C3770C3B2F}"/>
          </ac:spMkLst>
        </pc:spChg>
        <pc:spChg chg="add mod">
          <ac:chgData name="Anna Lau" userId="cc84c22b-9dd9-47eb-bf72-afae3689f386" providerId="ADAL" clId="{EC424E1E-8E8B-4773-9DBA-BC41638A3675}" dt="2024-07-08T06:25:15.746" v="3723" actId="1076"/>
          <ac:spMkLst>
            <pc:docMk/>
            <pc:sldMk cId="3794677913" sldId="265"/>
            <ac:spMk id="87" creationId="{EF50B243-704E-FD49-D000-99A38A8CF5D8}"/>
          </ac:spMkLst>
        </pc:spChg>
        <pc:spChg chg="add del mod">
          <ac:chgData name="Anna Lau" userId="cc84c22b-9dd9-47eb-bf72-afae3689f386" providerId="ADAL" clId="{EC424E1E-8E8B-4773-9DBA-BC41638A3675}" dt="2024-07-08T06:25:26.753" v="3728" actId="478"/>
          <ac:spMkLst>
            <pc:docMk/>
            <pc:sldMk cId="3794677913" sldId="265"/>
            <ac:spMk id="88" creationId="{F16F64EE-AE45-F577-E477-A67F0BDE5B03}"/>
          </ac:spMkLst>
        </pc:spChg>
        <pc:spChg chg="add del mod">
          <ac:chgData name="Anna Lau" userId="cc84c22b-9dd9-47eb-bf72-afae3689f386" providerId="ADAL" clId="{EC424E1E-8E8B-4773-9DBA-BC41638A3675}" dt="2024-07-08T06:25:30.881" v="3731" actId="478"/>
          <ac:spMkLst>
            <pc:docMk/>
            <pc:sldMk cId="3794677913" sldId="265"/>
            <ac:spMk id="89" creationId="{89B2D2FA-34A1-7C04-172F-01A3AC937C28}"/>
          </ac:spMkLst>
        </pc:spChg>
        <pc:spChg chg="add del mod">
          <ac:chgData name="Anna Lau" userId="cc84c22b-9dd9-47eb-bf72-afae3689f386" providerId="ADAL" clId="{EC424E1E-8E8B-4773-9DBA-BC41638A3675}" dt="2024-07-08T06:25:30.161" v="3730" actId="478"/>
          <ac:spMkLst>
            <pc:docMk/>
            <pc:sldMk cId="3794677913" sldId="265"/>
            <ac:spMk id="90" creationId="{F42E55EC-76EB-1C1C-1E9B-F5C96B2458AA}"/>
          </ac:spMkLst>
        </pc:spChg>
        <pc:spChg chg="add mod">
          <ac:chgData name="Anna Lau" userId="cc84c22b-9dd9-47eb-bf72-afae3689f386" providerId="ADAL" clId="{EC424E1E-8E8B-4773-9DBA-BC41638A3675}" dt="2024-07-08T06:28:25.502" v="3789" actId="207"/>
          <ac:spMkLst>
            <pc:docMk/>
            <pc:sldMk cId="3794677913" sldId="265"/>
            <ac:spMk id="91" creationId="{C1108263-944B-E6CA-C711-E00C02910449}"/>
          </ac:spMkLst>
        </pc:spChg>
        <pc:spChg chg="add mod">
          <ac:chgData name="Anna Lau" userId="cc84c22b-9dd9-47eb-bf72-afae3689f386" providerId="ADAL" clId="{EC424E1E-8E8B-4773-9DBA-BC41638A3675}" dt="2024-07-08T06:28:25.502" v="3789" actId="207"/>
          <ac:spMkLst>
            <pc:docMk/>
            <pc:sldMk cId="3794677913" sldId="265"/>
            <ac:spMk id="92" creationId="{676DC367-51E6-15BB-6BCF-4E049BB6AB6C}"/>
          </ac:spMkLst>
        </pc:spChg>
        <pc:spChg chg="add mod">
          <ac:chgData name="Anna Lau" userId="cc84c22b-9dd9-47eb-bf72-afae3689f386" providerId="ADAL" clId="{EC424E1E-8E8B-4773-9DBA-BC41638A3675}" dt="2024-07-08T06:27:45.443" v="3772" actId="1076"/>
          <ac:spMkLst>
            <pc:docMk/>
            <pc:sldMk cId="3794677913" sldId="265"/>
            <ac:spMk id="93" creationId="{A43685DC-ACD2-9469-BA77-74EDFF1D52D8}"/>
          </ac:spMkLst>
        </pc:spChg>
        <pc:spChg chg="add mod">
          <ac:chgData name="Anna Lau" userId="cc84c22b-9dd9-47eb-bf72-afae3689f386" providerId="ADAL" clId="{EC424E1E-8E8B-4773-9DBA-BC41638A3675}" dt="2024-07-08T06:28:03.759" v="3782" actId="1076"/>
          <ac:spMkLst>
            <pc:docMk/>
            <pc:sldMk cId="3794677913" sldId="265"/>
            <ac:spMk id="94" creationId="{4393A292-EEC6-BE43-BE6D-E254B93E0FF6}"/>
          </ac:spMkLst>
        </pc:spChg>
        <pc:spChg chg="add del mod">
          <ac:chgData name="Anna Lau" userId="cc84c22b-9dd9-47eb-bf72-afae3689f386" providerId="ADAL" clId="{EC424E1E-8E8B-4773-9DBA-BC41638A3675}" dt="2024-07-08T06:28:05.508" v="3783" actId="478"/>
          <ac:spMkLst>
            <pc:docMk/>
            <pc:sldMk cId="3794677913" sldId="265"/>
            <ac:spMk id="95" creationId="{2B0BBCBE-C93F-4BEB-FF1C-1E75B630D235}"/>
          </ac:spMkLst>
        </pc:spChg>
        <pc:spChg chg="add del mod">
          <ac:chgData name="Anna Lau" userId="cc84c22b-9dd9-47eb-bf72-afae3689f386" providerId="ADAL" clId="{EC424E1E-8E8B-4773-9DBA-BC41638A3675}" dt="2024-07-08T06:28:08.250" v="3784" actId="478"/>
          <ac:spMkLst>
            <pc:docMk/>
            <pc:sldMk cId="3794677913" sldId="265"/>
            <ac:spMk id="96" creationId="{BF5F6E33-3FE4-66C7-3364-2DBD08907D7A}"/>
          </ac:spMkLst>
        </pc:spChg>
        <pc:spChg chg="add mod">
          <ac:chgData name="Anna Lau" userId="cc84c22b-9dd9-47eb-bf72-afae3689f386" providerId="ADAL" clId="{EC424E1E-8E8B-4773-9DBA-BC41638A3675}" dt="2024-07-08T06:30:57.380" v="3854" actId="207"/>
          <ac:spMkLst>
            <pc:docMk/>
            <pc:sldMk cId="3794677913" sldId="265"/>
            <ac:spMk id="97" creationId="{88146EEA-F734-1684-79E7-1F1385842B88}"/>
          </ac:spMkLst>
        </pc:spChg>
        <pc:spChg chg="add mod">
          <ac:chgData name="Anna Lau" userId="cc84c22b-9dd9-47eb-bf72-afae3689f386" providerId="ADAL" clId="{EC424E1E-8E8B-4773-9DBA-BC41638A3675}" dt="2024-07-08T06:30:57.380" v="3854" actId="207"/>
          <ac:spMkLst>
            <pc:docMk/>
            <pc:sldMk cId="3794677913" sldId="265"/>
            <ac:spMk id="98" creationId="{50CB6A21-BE75-F8FE-A188-4747F6D36F80}"/>
          </ac:spMkLst>
        </pc:spChg>
        <pc:spChg chg="add mod">
          <ac:chgData name="Anna Lau" userId="cc84c22b-9dd9-47eb-bf72-afae3689f386" providerId="ADAL" clId="{EC424E1E-8E8B-4773-9DBA-BC41638A3675}" dt="2024-07-08T06:30:23.414" v="3836" actId="1076"/>
          <ac:spMkLst>
            <pc:docMk/>
            <pc:sldMk cId="3794677913" sldId="265"/>
            <ac:spMk id="99" creationId="{BC961E8D-BD61-57B1-5BC9-D3FD15455852}"/>
          </ac:spMkLst>
        </pc:spChg>
        <pc:spChg chg="add mod">
          <ac:chgData name="Anna Lau" userId="cc84c22b-9dd9-47eb-bf72-afae3689f386" providerId="ADAL" clId="{EC424E1E-8E8B-4773-9DBA-BC41638A3675}" dt="2024-07-08T06:30:37.495" v="3842" actId="1076"/>
          <ac:spMkLst>
            <pc:docMk/>
            <pc:sldMk cId="3794677913" sldId="265"/>
            <ac:spMk id="100" creationId="{7FC07717-4273-3173-9A8F-6F65E882B05B}"/>
          </ac:spMkLst>
        </pc:spChg>
        <pc:spChg chg="add mod">
          <ac:chgData name="Anna Lau" userId="cc84c22b-9dd9-47eb-bf72-afae3689f386" providerId="ADAL" clId="{EC424E1E-8E8B-4773-9DBA-BC41638A3675}" dt="2024-07-08T06:30:57.380" v="3854" actId="207"/>
          <ac:spMkLst>
            <pc:docMk/>
            <pc:sldMk cId="3794677913" sldId="265"/>
            <ac:spMk id="101" creationId="{EEF8DD01-C12C-0988-E32C-68117F5A6C68}"/>
          </ac:spMkLst>
        </pc:spChg>
        <pc:spChg chg="add mod">
          <ac:chgData name="Anna Lau" userId="cc84c22b-9dd9-47eb-bf72-afae3689f386" providerId="ADAL" clId="{EC424E1E-8E8B-4773-9DBA-BC41638A3675}" dt="2024-07-08T06:30:47.887" v="3853" actId="1076"/>
          <ac:spMkLst>
            <pc:docMk/>
            <pc:sldMk cId="3794677913" sldId="265"/>
            <ac:spMk id="102" creationId="{33F03757-69BF-F952-1F70-CAD4E0F74414}"/>
          </ac:spMkLst>
        </pc:spChg>
        <pc:picChg chg="add del mod">
          <ac:chgData name="Anna Lau" userId="cc84c22b-9dd9-47eb-bf72-afae3689f386" providerId="ADAL" clId="{EC424E1E-8E8B-4773-9DBA-BC41638A3675}" dt="2024-07-08T05:55:45.051" v="3214" actId="478"/>
          <ac:picMkLst>
            <pc:docMk/>
            <pc:sldMk cId="3794677913" sldId="265"/>
            <ac:picMk id="7" creationId="{0004EBC1-8CF7-48BC-0B07-2FCF67D5737B}"/>
          </ac:picMkLst>
        </pc:picChg>
        <pc:picChg chg="del">
          <ac:chgData name="Anna Lau" userId="cc84c22b-9dd9-47eb-bf72-afae3689f386" providerId="ADAL" clId="{EC424E1E-8E8B-4773-9DBA-BC41638A3675}" dt="2024-06-24T06:04:20.103" v="971" actId="478"/>
          <ac:picMkLst>
            <pc:docMk/>
            <pc:sldMk cId="3794677913" sldId="265"/>
            <ac:picMk id="15" creationId="{55639ABE-37D5-F523-D003-22453B97AA51}"/>
          </ac:picMkLst>
        </pc:picChg>
        <pc:picChg chg="del">
          <ac:chgData name="Anna Lau" userId="cc84c22b-9dd9-47eb-bf72-afae3689f386" providerId="ADAL" clId="{EC424E1E-8E8B-4773-9DBA-BC41638A3675}" dt="2024-06-24T05:51:51.486" v="594" actId="478"/>
          <ac:picMkLst>
            <pc:docMk/>
            <pc:sldMk cId="3794677913" sldId="265"/>
            <ac:picMk id="16" creationId="{14A22BF1-A8AB-8EB8-A792-0BAAA3A8848E}"/>
          </ac:picMkLst>
        </pc:picChg>
        <pc:picChg chg="del">
          <ac:chgData name="Anna Lau" userId="cc84c22b-9dd9-47eb-bf72-afae3689f386" providerId="ADAL" clId="{EC424E1E-8E8B-4773-9DBA-BC41638A3675}" dt="2024-06-24T06:04:16.640" v="969" actId="478"/>
          <ac:picMkLst>
            <pc:docMk/>
            <pc:sldMk cId="3794677913" sldId="265"/>
            <ac:picMk id="17" creationId="{4A779DAB-2D6F-8C2F-698C-8C78BE88F71C}"/>
          </ac:picMkLst>
        </pc:picChg>
        <pc:picChg chg="del">
          <ac:chgData name="Anna Lau" userId="cc84c22b-9dd9-47eb-bf72-afae3689f386" providerId="ADAL" clId="{EC424E1E-8E8B-4773-9DBA-BC41638A3675}" dt="2024-06-24T06:28:51.173" v="1323" actId="478"/>
          <ac:picMkLst>
            <pc:docMk/>
            <pc:sldMk cId="3794677913" sldId="265"/>
            <ac:picMk id="18" creationId="{4E7EF330-06DA-F27C-86A0-20100DDD91DA}"/>
          </ac:picMkLst>
        </pc:picChg>
        <pc:picChg chg="del">
          <ac:chgData name="Anna Lau" userId="cc84c22b-9dd9-47eb-bf72-afae3689f386" providerId="ADAL" clId="{EC424E1E-8E8B-4773-9DBA-BC41638A3675}" dt="2024-06-24T06:32:30.923" v="1394" actId="478"/>
          <ac:picMkLst>
            <pc:docMk/>
            <pc:sldMk cId="3794677913" sldId="265"/>
            <ac:picMk id="19" creationId="{040587F1-A683-1D46-9EBE-BB5506899787}"/>
          </ac:picMkLst>
        </pc:picChg>
        <pc:picChg chg="del">
          <ac:chgData name="Anna Lau" userId="cc84c22b-9dd9-47eb-bf72-afae3689f386" providerId="ADAL" clId="{EC424E1E-8E8B-4773-9DBA-BC41638A3675}" dt="2024-06-24T09:31:58.123" v="2044" actId="478"/>
          <ac:picMkLst>
            <pc:docMk/>
            <pc:sldMk cId="3794677913" sldId="265"/>
            <ac:picMk id="20" creationId="{8F28F964-3FB6-F23F-1E0F-1824A5ADCAD1}"/>
          </ac:picMkLst>
        </pc:picChg>
      </pc:sldChg>
      <pc:sldChg chg="del">
        <pc:chgData name="Anna Lau" userId="cc84c22b-9dd9-47eb-bf72-afae3689f386" providerId="ADAL" clId="{EC424E1E-8E8B-4773-9DBA-BC41638A3675}" dt="2024-06-24T09:37:34.953" v="2106" actId="47"/>
        <pc:sldMkLst>
          <pc:docMk/>
          <pc:sldMk cId="3801577688" sldId="266"/>
        </pc:sldMkLst>
      </pc:sldChg>
      <pc:sldChg chg="del">
        <pc:chgData name="Anna Lau" userId="cc84c22b-9dd9-47eb-bf72-afae3689f386" providerId="ADAL" clId="{EC424E1E-8E8B-4773-9DBA-BC41638A3675}" dt="2024-06-24T09:37:42.615" v="2107" actId="47"/>
        <pc:sldMkLst>
          <pc:docMk/>
          <pc:sldMk cId="1985520178" sldId="267"/>
        </pc:sldMkLst>
      </pc:sldChg>
      <pc:sldChg chg="addSp delSp modSp add mod">
        <pc:chgData name="Anna Lau" userId="cc84c22b-9dd9-47eb-bf72-afae3689f386" providerId="ADAL" clId="{EC424E1E-8E8B-4773-9DBA-BC41638A3675}" dt="2024-06-26T07:00:35.972" v="2328" actId="207"/>
        <pc:sldMkLst>
          <pc:docMk/>
          <pc:sldMk cId="898328028" sldId="268"/>
        </pc:sldMkLst>
        <pc:spChg chg="add mod">
          <ac:chgData name="Anna Lau" userId="cc84c22b-9dd9-47eb-bf72-afae3689f386" providerId="ADAL" clId="{EC424E1E-8E8B-4773-9DBA-BC41638A3675}" dt="2024-06-26T06:55:34.489" v="2291"/>
          <ac:spMkLst>
            <pc:docMk/>
            <pc:sldMk cId="898328028" sldId="268"/>
            <ac:spMk id="4" creationId="{4E01D51C-1DCD-A00A-3E9F-C77480A942F1}"/>
          </ac:spMkLst>
        </pc:spChg>
        <pc:spChg chg="mod">
          <ac:chgData name="Anna Lau" userId="cc84c22b-9dd9-47eb-bf72-afae3689f386" providerId="ADAL" clId="{EC424E1E-8E8B-4773-9DBA-BC41638A3675}" dt="2024-06-24T05:34:17.064" v="103" actId="20577"/>
          <ac:spMkLst>
            <pc:docMk/>
            <pc:sldMk cId="898328028" sldId="268"/>
            <ac:spMk id="5" creationId="{B95D7B58-9A34-5420-051A-512B1707A96E}"/>
          </ac:spMkLst>
        </pc:spChg>
        <pc:spChg chg="add mod">
          <ac:chgData name="Anna Lau" userId="cc84c22b-9dd9-47eb-bf72-afae3689f386" providerId="ADAL" clId="{EC424E1E-8E8B-4773-9DBA-BC41638A3675}" dt="2024-06-26T06:55:34.489" v="2291"/>
          <ac:spMkLst>
            <pc:docMk/>
            <pc:sldMk cId="898328028" sldId="268"/>
            <ac:spMk id="6" creationId="{80CE0AD6-D8B3-BB1C-073C-C80370F97EA2}"/>
          </ac:spMkLst>
        </pc:spChg>
        <pc:spChg chg="del">
          <ac:chgData name="Anna Lau" userId="cc84c22b-9dd9-47eb-bf72-afae3689f386" providerId="ADAL" clId="{EC424E1E-8E8B-4773-9DBA-BC41638A3675}" dt="2024-06-24T04:57:27.549" v="6" actId="478"/>
          <ac:spMkLst>
            <pc:docMk/>
            <pc:sldMk cId="898328028" sldId="268"/>
            <ac:spMk id="7" creationId="{3AC5F701-D7CD-C405-9E42-78046242AD40}"/>
          </ac:spMkLst>
        </pc:spChg>
        <pc:spChg chg="add del mod">
          <ac:chgData name="Anna Lau" userId="cc84c22b-9dd9-47eb-bf72-afae3689f386" providerId="ADAL" clId="{EC424E1E-8E8B-4773-9DBA-BC41638A3675}" dt="2024-06-26T06:57:49.503" v="2309" actId="478"/>
          <ac:spMkLst>
            <pc:docMk/>
            <pc:sldMk cId="898328028" sldId="268"/>
            <ac:spMk id="7" creationId="{84C2553B-1FA1-1A83-3126-33CE4338FF24}"/>
          </ac:spMkLst>
        </pc:spChg>
        <pc:spChg chg="add mod">
          <ac:chgData name="Anna Lau" userId="cc84c22b-9dd9-47eb-bf72-afae3689f386" providerId="ADAL" clId="{EC424E1E-8E8B-4773-9DBA-BC41638A3675}" dt="2024-06-26T06:58:02.078" v="2312" actId="14100"/>
          <ac:spMkLst>
            <pc:docMk/>
            <pc:sldMk cId="898328028" sldId="268"/>
            <ac:spMk id="8" creationId="{6C238203-8F6E-D65F-1CB6-D29156DA7F91}"/>
          </ac:spMkLst>
        </pc:spChg>
        <pc:spChg chg="del">
          <ac:chgData name="Anna Lau" userId="cc84c22b-9dd9-47eb-bf72-afae3689f386" providerId="ADAL" clId="{EC424E1E-8E8B-4773-9DBA-BC41638A3675}" dt="2024-06-24T04:57:26.565" v="5" actId="478"/>
          <ac:spMkLst>
            <pc:docMk/>
            <pc:sldMk cId="898328028" sldId="268"/>
            <ac:spMk id="8" creationId="{907C4473-76D1-F042-49F7-52DE16E47403}"/>
          </ac:spMkLst>
        </pc:spChg>
        <pc:spChg chg="add mod">
          <ac:chgData name="Anna Lau" userId="cc84c22b-9dd9-47eb-bf72-afae3689f386" providerId="ADAL" clId="{EC424E1E-8E8B-4773-9DBA-BC41638A3675}" dt="2024-06-26T06:58:02.078" v="2312" actId="14100"/>
          <ac:spMkLst>
            <pc:docMk/>
            <pc:sldMk cId="898328028" sldId="268"/>
            <ac:spMk id="9" creationId="{6DE49CC5-99B7-191A-6BEC-0FD059FC4EF6}"/>
          </ac:spMkLst>
        </pc:spChg>
        <pc:spChg chg="add del">
          <ac:chgData name="Anna Lau" userId="cc84c22b-9dd9-47eb-bf72-afae3689f386" providerId="ADAL" clId="{EC424E1E-8E8B-4773-9DBA-BC41638A3675}" dt="2024-06-24T04:58:13.939" v="10" actId="478"/>
          <ac:spMkLst>
            <pc:docMk/>
            <pc:sldMk cId="898328028" sldId="268"/>
            <ac:spMk id="10" creationId="{770EA4FD-0651-2515-C13E-96A7911CF8D2}"/>
          </ac:spMkLst>
        </pc:spChg>
        <pc:spChg chg="add mod">
          <ac:chgData name="Anna Lau" userId="cc84c22b-9dd9-47eb-bf72-afae3689f386" providerId="ADAL" clId="{EC424E1E-8E8B-4773-9DBA-BC41638A3675}" dt="2024-06-26T06:55:29.025" v="2290" actId="207"/>
          <ac:spMkLst>
            <pc:docMk/>
            <pc:sldMk cId="898328028" sldId="268"/>
            <ac:spMk id="11" creationId="{310795A2-7199-933B-632D-14C3575B5280}"/>
          </ac:spMkLst>
        </pc:spChg>
        <pc:spChg chg="add mod">
          <ac:chgData name="Anna Lau" userId="cc84c22b-9dd9-47eb-bf72-afae3689f386" providerId="ADAL" clId="{EC424E1E-8E8B-4773-9DBA-BC41638A3675}" dt="2024-06-26T06:58:33.630" v="2314" actId="207"/>
          <ac:spMkLst>
            <pc:docMk/>
            <pc:sldMk cId="898328028" sldId="268"/>
            <ac:spMk id="12" creationId="{000FFF6E-4AC8-3B2E-7BF4-79750AE6A615}"/>
          </ac:spMkLst>
        </pc:spChg>
        <pc:graphicFrameChg chg="add del mod">
          <ac:chgData name="Anna Lau" userId="cc84c22b-9dd9-47eb-bf72-afae3689f386" providerId="ADAL" clId="{EC424E1E-8E8B-4773-9DBA-BC41638A3675}" dt="2024-06-24T05:45:40.020" v="345" actId="478"/>
          <ac:graphicFrameMkLst>
            <pc:docMk/>
            <pc:sldMk cId="898328028" sldId="268"/>
            <ac:graphicFrameMk id="14" creationId="{F4799A8F-9D85-487B-B103-E69DE7B2726B}"/>
          </ac:graphicFrameMkLst>
        </pc:graphicFrameChg>
        <pc:graphicFrameChg chg="add mod modGraphic">
          <ac:chgData name="Anna Lau" userId="cc84c22b-9dd9-47eb-bf72-afae3689f386" providerId="ADAL" clId="{EC424E1E-8E8B-4773-9DBA-BC41638A3675}" dt="2024-06-26T07:00:35.972" v="2328" actId="207"/>
          <ac:graphicFrameMkLst>
            <pc:docMk/>
            <pc:sldMk cId="898328028" sldId="268"/>
            <ac:graphicFrameMk id="15" creationId="{0EC39291-1E85-701B-15BB-057C5EB69BC0}"/>
          </ac:graphicFrameMkLst>
        </pc:graphicFrameChg>
        <pc:picChg chg="add del mod ord">
          <ac:chgData name="Anna Lau" userId="cc84c22b-9dd9-47eb-bf72-afae3689f386" providerId="ADAL" clId="{EC424E1E-8E8B-4773-9DBA-BC41638A3675}" dt="2024-06-26T06:57:50.389" v="2310" actId="478"/>
          <ac:picMkLst>
            <pc:docMk/>
            <pc:sldMk cId="898328028" sldId="268"/>
            <ac:picMk id="2" creationId="{ECBC19D8-D2E5-E3DF-97AF-AD7F6DD521F7}"/>
          </ac:picMkLst>
        </pc:picChg>
        <pc:picChg chg="del">
          <ac:chgData name="Anna Lau" userId="cc84c22b-9dd9-47eb-bf72-afae3689f386" providerId="ADAL" clId="{EC424E1E-8E8B-4773-9DBA-BC41638A3675}" dt="2024-06-24T04:58:59.665" v="21" actId="478"/>
          <ac:picMkLst>
            <pc:docMk/>
            <pc:sldMk cId="898328028" sldId="268"/>
            <ac:picMk id="6" creationId="{00D074DF-BF07-98D0-A77B-3EB486F55F82}"/>
          </ac:picMkLst>
        </pc:picChg>
        <pc:picChg chg="del mod">
          <ac:chgData name="Anna Lau" userId="cc84c22b-9dd9-47eb-bf72-afae3689f386" providerId="ADAL" clId="{EC424E1E-8E8B-4773-9DBA-BC41638A3675}" dt="2024-06-24T04:57:33.063" v="8" actId="478"/>
          <ac:picMkLst>
            <pc:docMk/>
            <pc:sldMk cId="898328028" sldId="268"/>
            <ac:picMk id="9" creationId="{41E38791-0D75-84DF-210F-45C19716DBC5}"/>
          </ac:picMkLst>
        </pc:picChg>
        <pc:picChg chg="add mod">
          <ac:chgData name="Anna Lau" userId="cc84c22b-9dd9-47eb-bf72-afae3689f386" providerId="ADAL" clId="{EC424E1E-8E8B-4773-9DBA-BC41638A3675}" dt="2024-06-26T06:58:42.227" v="2317" actId="14100"/>
          <ac:picMkLst>
            <pc:docMk/>
            <pc:sldMk cId="898328028" sldId="268"/>
            <ac:picMk id="10" creationId="{B552C4E4-F56B-8032-0B2B-D645CD183626}"/>
          </ac:picMkLst>
        </pc:picChg>
        <pc:picChg chg="add del mod">
          <ac:chgData name="Anna Lau" userId="cc84c22b-9dd9-47eb-bf72-afae3689f386" providerId="ADAL" clId="{EC424E1E-8E8B-4773-9DBA-BC41638A3675}" dt="2024-06-24T04:59:50.209" v="34" actId="478"/>
          <ac:picMkLst>
            <pc:docMk/>
            <pc:sldMk cId="898328028" sldId="268"/>
            <ac:picMk id="13" creationId="{53EB4E24-0685-26D6-74BE-E6820DA8D6DB}"/>
          </ac:picMkLst>
        </pc:picChg>
      </pc:sldChg>
      <pc:sldChg chg="addSp delSp modSp add mod">
        <pc:chgData name="Anna Lau" userId="cc84c22b-9dd9-47eb-bf72-afae3689f386" providerId="ADAL" clId="{EC424E1E-8E8B-4773-9DBA-BC41638A3675}" dt="2024-07-15T05:06:02.358" v="4640" actId="478"/>
        <pc:sldMkLst>
          <pc:docMk/>
          <pc:sldMk cId="762092704" sldId="269"/>
        </pc:sldMkLst>
        <pc:spChg chg="add mod">
          <ac:chgData name="Anna Lau" userId="cc84c22b-9dd9-47eb-bf72-afae3689f386" providerId="ADAL" clId="{EC424E1E-8E8B-4773-9DBA-BC41638A3675}" dt="2024-06-26T06:59:28.217" v="2321" actId="1076"/>
          <ac:spMkLst>
            <pc:docMk/>
            <pc:sldMk cId="762092704" sldId="269"/>
            <ac:spMk id="2" creationId="{78C3B636-8B86-6EE6-1DAA-C8D0C553C4FD}"/>
          </ac:spMkLst>
        </pc:spChg>
        <pc:spChg chg="mod">
          <ac:chgData name="Anna Lau" userId="cc84c22b-9dd9-47eb-bf72-afae3689f386" providerId="ADAL" clId="{EC424E1E-8E8B-4773-9DBA-BC41638A3675}" dt="2024-07-15T05:05:38.010" v="4620" actId="20577"/>
          <ac:spMkLst>
            <pc:docMk/>
            <pc:sldMk cId="762092704" sldId="269"/>
            <ac:spMk id="3" creationId="{3FF2F6A8-D050-6C69-91EF-304E0FC356F3}"/>
          </ac:spMkLst>
        </pc:spChg>
        <pc:spChg chg="add del mod">
          <ac:chgData name="Anna Lau" userId="cc84c22b-9dd9-47eb-bf72-afae3689f386" providerId="ADAL" clId="{EC424E1E-8E8B-4773-9DBA-BC41638A3675}" dt="2024-06-24T05:53:23.405" v="636" actId="478"/>
          <ac:spMkLst>
            <pc:docMk/>
            <pc:sldMk cId="762092704" sldId="269"/>
            <ac:spMk id="4" creationId="{2AB6249B-C69F-1BC1-8FB4-79E3FB88487A}"/>
          </ac:spMkLst>
        </pc:spChg>
        <pc:spChg chg="add mod">
          <ac:chgData name="Anna Lau" userId="cc84c22b-9dd9-47eb-bf72-afae3689f386" providerId="ADAL" clId="{EC424E1E-8E8B-4773-9DBA-BC41638A3675}" dt="2024-06-26T06:59:28.217" v="2321" actId="1076"/>
          <ac:spMkLst>
            <pc:docMk/>
            <pc:sldMk cId="762092704" sldId="269"/>
            <ac:spMk id="4" creationId="{DDB5F87C-C26E-1E50-F002-8D018A986846}"/>
          </ac:spMkLst>
        </pc:spChg>
        <pc:spChg chg="mod">
          <ac:chgData name="Anna Lau" userId="cc84c22b-9dd9-47eb-bf72-afae3689f386" providerId="ADAL" clId="{EC424E1E-8E8B-4773-9DBA-BC41638A3675}" dt="2024-06-24T05:54:21.911" v="724" actId="20577"/>
          <ac:spMkLst>
            <pc:docMk/>
            <pc:sldMk cId="762092704" sldId="269"/>
            <ac:spMk id="5" creationId="{B95D7B58-9A34-5420-051A-512B1707A96E}"/>
          </ac:spMkLst>
        </pc:spChg>
        <pc:spChg chg="add mod">
          <ac:chgData name="Anna Lau" userId="cc84c22b-9dd9-47eb-bf72-afae3689f386" providerId="ADAL" clId="{EC424E1E-8E8B-4773-9DBA-BC41638A3675}" dt="2024-06-24T05:52:18.878" v="598" actId="164"/>
          <ac:spMkLst>
            <pc:docMk/>
            <pc:sldMk cId="762092704" sldId="269"/>
            <ac:spMk id="6" creationId="{8EB2E186-F13B-E5BB-9759-BCD7FB04AEF0}"/>
          </ac:spMkLst>
        </pc:spChg>
        <pc:spChg chg="add del mod">
          <ac:chgData name="Anna Lau" userId="cc84c22b-9dd9-47eb-bf72-afae3689f386" providerId="ADAL" clId="{EC424E1E-8E8B-4773-9DBA-BC41638A3675}" dt="2024-07-15T05:06:02.358" v="4640" actId="478"/>
          <ac:spMkLst>
            <pc:docMk/>
            <pc:sldMk cId="762092704" sldId="269"/>
            <ac:spMk id="6" creationId="{90FC6E0A-D707-3ED5-7DAE-660F046D97FB}"/>
          </ac:spMkLst>
        </pc:spChg>
        <pc:spChg chg="add mod">
          <ac:chgData name="Anna Lau" userId="cc84c22b-9dd9-47eb-bf72-afae3689f386" providerId="ADAL" clId="{EC424E1E-8E8B-4773-9DBA-BC41638A3675}" dt="2024-06-24T05:52:18.878" v="598" actId="164"/>
          <ac:spMkLst>
            <pc:docMk/>
            <pc:sldMk cId="762092704" sldId="269"/>
            <ac:spMk id="7" creationId="{2751E481-55C1-D133-609A-546EB40DA9E3}"/>
          </ac:spMkLst>
        </pc:spChg>
        <pc:spChg chg="add del mod">
          <ac:chgData name="Anna Lau" userId="cc84c22b-9dd9-47eb-bf72-afae3689f386" providerId="ADAL" clId="{EC424E1E-8E8B-4773-9DBA-BC41638A3675}" dt="2024-06-24T05:53:22.433" v="635" actId="478"/>
          <ac:spMkLst>
            <pc:docMk/>
            <pc:sldMk cId="762092704" sldId="269"/>
            <ac:spMk id="9" creationId="{D87C7C44-FFBE-EA9F-5B84-9F1718007550}"/>
          </ac:spMkLst>
        </pc:spChg>
        <pc:spChg chg="mod">
          <ac:chgData name="Anna Lau" userId="cc84c22b-9dd9-47eb-bf72-afae3689f386" providerId="ADAL" clId="{EC424E1E-8E8B-4773-9DBA-BC41638A3675}" dt="2024-06-26T06:58:18.650" v="2313" actId="207"/>
          <ac:spMkLst>
            <pc:docMk/>
            <pc:sldMk cId="762092704" sldId="269"/>
            <ac:spMk id="11" creationId="{310795A2-7199-933B-632D-14C3575B5280}"/>
          </ac:spMkLst>
        </pc:spChg>
        <pc:spChg chg="mod">
          <ac:chgData name="Anna Lau" userId="cc84c22b-9dd9-47eb-bf72-afae3689f386" providerId="ADAL" clId="{EC424E1E-8E8B-4773-9DBA-BC41638A3675}" dt="2024-06-26T06:58:51.685" v="2318" actId="207"/>
          <ac:spMkLst>
            <pc:docMk/>
            <pc:sldMk cId="762092704" sldId="269"/>
            <ac:spMk id="12" creationId="{000FFF6E-4AC8-3B2E-7BF4-79750AE6A615}"/>
          </ac:spMkLst>
        </pc:spChg>
        <pc:grpChg chg="add del mod">
          <ac:chgData name="Anna Lau" userId="cc84c22b-9dd9-47eb-bf72-afae3689f386" providerId="ADAL" clId="{EC424E1E-8E8B-4773-9DBA-BC41638A3675}" dt="2024-06-26T06:59:18.579" v="2320" actId="478"/>
          <ac:grpSpMkLst>
            <pc:docMk/>
            <pc:sldMk cId="762092704" sldId="269"/>
            <ac:grpSpMk id="10" creationId="{54C772CA-C72E-D63E-A592-DC8F64FACC3C}"/>
          </ac:grpSpMkLst>
        </pc:grpChg>
        <pc:graphicFrameChg chg="add del mod modGraphic">
          <ac:chgData name="Anna Lau" userId="cc84c22b-9dd9-47eb-bf72-afae3689f386" providerId="ADAL" clId="{EC424E1E-8E8B-4773-9DBA-BC41638A3675}" dt="2024-06-26T06:59:44.992" v="2324" actId="207"/>
          <ac:graphicFrameMkLst>
            <pc:docMk/>
            <pc:sldMk cId="762092704" sldId="269"/>
            <ac:graphicFrameMk id="15" creationId="{0EC39291-1E85-701B-15BB-057C5EB69BC0}"/>
          </ac:graphicFrameMkLst>
        </pc:graphicFrameChg>
        <pc:picChg chg="del">
          <ac:chgData name="Anna Lau" userId="cc84c22b-9dd9-47eb-bf72-afae3689f386" providerId="ADAL" clId="{EC424E1E-8E8B-4773-9DBA-BC41638A3675}" dt="2024-06-24T05:52:25.965" v="601" actId="478"/>
          <ac:picMkLst>
            <pc:docMk/>
            <pc:sldMk cId="762092704" sldId="269"/>
            <ac:picMk id="2" creationId="{ECBC19D8-D2E5-E3DF-97AF-AD7F6DD521F7}"/>
          </ac:picMkLst>
        </pc:picChg>
        <pc:picChg chg="add mod">
          <ac:chgData name="Anna Lau" userId="cc84c22b-9dd9-47eb-bf72-afae3689f386" providerId="ADAL" clId="{EC424E1E-8E8B-4773-9DBA-BC41638A3675}" dt="2024-06-24T05:52:18.878" v="598" actId="164"/>
          <ac:picMkLst>
            <pc:docMk/>
            <pc:sldMk cId="762092704" sldId="269"/>
            <ac:picMk id="8" creationId="{A00E5D0D-74C1-D5FB-AE7B-ACEE0C55F5A1}"/>
          </ac:picMkLst>
        </pc:picChg>
        <pc:picChg chg="add mod">
          <ac:chgData name="Anna Lau" userId="cc84c22b-9dd9-47eb-bf72-afae3689f386" providerId="ADAL" clId="{EC424E1E-8E8B-4773-9DBA-BC41638A3675}" dt="2024-06-26T06:59:28.217" v="2321" actId="1076"/>
          <ac:picMkLst>
            <pc:docMk/>
            <pc:sldMk cId="762092704" sldId="269"/>
            <ac:picMk id="9" creationId="{B9DB9FB6-AE35-4126-2F61-9249D4321B42}"/>
          </ac:picMkLst>
        </pc:picChg>
      </pc:sldChg>
      <pc:sldChg chg="addSp delSp modSp add del mod">
        <pc:chgData name="Anna Lau" userId="cc84c22b-9dd9-47eb-bf72-afae3689f386" providerId="ADAL" clId="{EC424E1E-8E8B-4773-9DBA-BC41638A3675}" dt="2024-06-26T07:01:23.509" v="2333" actId="207"/>
        <pc:sldMkLst>
          <pc:docMk/>
          <pc:sldMk cId="2439618719" sldId="270"/>
        </pc:sldMkLst>
        <pc:spChg chg="add mod">
          <ac:chgData name="Anna Lau" userId="cc84c22b-9dd9-47eb-bf72-afae3689f386" providerId="ADAL" clId="{EC424E1E-8E8B-4773-9DBA-BC41638A3675}" dt="2024-06-26T07:00:56.873" v="2329" actId="207"/>
          <ac:spMkLst>
            <pc:docMk/>
            <pc:sldMk cId="2439618719" sldId="270"/>
            <ac:spMk id="4" creationId="{26F84C42-7636-74E5-DA0C-6981A79D09DA}"/>
          </ac:spMkLst>
        </pc:spChg>
        <pc:spChg chg="mod">
          <ac:chgData name="Anna Lau" userId="cc84c22b-9dd9-47eb-bf72-afae3689f386" providerId="ADAL" clId="{EC424E1E-8E8B-4773-9DBA-BC41638A3675}" dt="2024-06-24T06:06:20.380" v="1046" actId="20577"/>
          <ac:spMkLst>
            <pc:docMk/>
            <pc:sldMk cId="2439618719" sldId="270"/>
            <ac:spMk id="5" creationId="{B95D7B58-9A34-5420-051A-512B1707A96E}"/>
          </ac:spMkLst>
        </pc:spChg>
        <pc:spChg chg="add mod">
          <ac:chgData name="Anna Lau" userId="cc84c22b-9dd9-47eb-bf72-afae3689f386" providerId="ADAL" clId="{EC424E1E-8E8B-4773-9DBA-BC41638A3675}" dt="2024-06-24T06:05:11.518" v="980" actId="1076"/>
          <ac:spMkLst>
            <pc:docMk/>
            <pc:sldMk cId="2439618719" sldId="270"/>
            <ac:spMk id="6" creationId="{B587964E-F531-193B-65E3-6BD434431F40}"/>
          </ac:spMkLst>
        </pc:spChg>
        <pc:spChg chg="add del mod">
          <ac:chgData name="Anna Lau" userId="cc84c22b-9dd9-47eb-bf72-afae3689f386" providerId="ADAL" clId="{EC424E1E-8E8B-4773-9DBA-BC41638A3675}" dt="2024-06-24T06:05:47.285" v="1001" actId="478"/>
          <ac:spMkLst>
            <pc:docMk/>
            <pc:sldMk cId="2439618719" sldId="270"/>
            <ac:spMk id="8" creationId="{8218EC30-259B-D508-787C-D37E1480688E}"/>
          </ac:spMkLst>
        </pc:spChg>
        <pc:spChg chg="add del mod">
          <ac:chgData name="Anna Lau" userId="cc84c22b-9dd9-47eb-bf72-afae3689f386" providerId="ADAL" clId="{EC424E1E-8E8B-4773-9DBA-BC41638A3675}" dt="2024-06-24T06:24:21.403" v="1301" actId="478"/>
          <ac:spMkLst>
            <pc:docMk/>
            <pc:sldMk cId="2439618719" sldId="270"/>
            <ac:spMk id="9" creationId="{E58299A9-9916-3D13-5081-CCB67FFE804C}"/>
          </ac:spMkLst>
        </pc:spChg>
        <pc:spChg chg="mod">
          <ac:chgData name="Anna Lau" userId="cc84c22b-9dd9-47eb-bf72-afae3689f386" providerId="ADAL" clId="{EC424E1E-8E8B-4773-9DBA-BC41638A3675}" dt="2024-06-26T07:01:20.775" v="2332" actId="1076"/>
          <ac:spMkLst>
            <pc:docMk/>
            <pc:sldMk cId="2439618719" sldId="270"/>
            <ac:spMk id="11" creationId="{310795A2-7199-933B-632D-14C3575B5280}"/>
          </ac:spMkLst>
        </pc:spChg>
        <pc:spChg chg="mod">
          <ac:chgData name="Anna Lau" userId="cc84c22b-9dd9-47eb-bf72-afae3689f386" providerId="ADAL" clId="{EC424E1E-8E8B-4773-9DBA-BC41638A3675}" dt="2024-06-26T07:01:23.509" v="2333" actId="207"/>
          <ac:spMkLst>
            <pc:docMk/>
            <pc:sldMk cId="2439618719" sldId="270"/>
            <ac:spMk id="12" creationId="{000FFF6E-4AC8-3B2E-7BF4-79750AE6A615}"/>
          </ac:spMkLst>
        </pc:spChg>
        <pc:spChg chg="add mod">
          <ac:chgData name="Anna Lau" userId="cc84c22b-9dd9-47eb-bf72-afae3689f386" providerId="ADAL" clId="{EC424E1E-8E8B-4773-9DBA-BC41638A3675}" dt="2024-06-24T06:14:11.501" v="1119" actId="2085"/>
          <ac:spMkLst>
            <pc:docMk/>
            <pc:sldMk cId="2439618719" sldId="270"/>
            <ac:spMk id="18" creationId="{56312D82-767F-CA0E-3994-1248D1BFAA7F}"/>
          </ac:spMkLst>
        </pc:spChg>
        <pc:spChg chg="add mod">
          <ac:chgData name="Anna Lau" userId="cc84c22b-9dd9-47eb-bf72-afae3689f386" providerId="ADAL" clId="{EC424E1E-8E8B-4773-9DBA-BC41638A3675}" dt="2024-06-24T06:14:31.859" v="1121" actId="1076"/>
          <ac:spMkLst>
            <pc:docMk/>
            <pc:sldMk cId="2439618719" sldId="270"/>
            <ac:spMk id="20" creationId="{A3CA5251-8AC0-1ACB-C7ED-0ABDD8A25C0F}"/>
          </ac:spMkLst>
        </pc:spChg>
        <pc:spChg chg="add mod">
          <ac:chgData name="Anna Lau" userId="cc84c22b-9dd9-47eb-bf72-afae3689f386" providerId="ADAL" clId="{EC424E1E-8E8B-4773-9DBA-BC41638A3675}" dt="2024-06-24T06:14:39.639" v="1123" actId="1076"/>
          <ac:spMkLst>
            <pc:docMk/>
            <pc:sldMk cId="2439618719" sldId="270"/>
            <ac:spMk id="22" creationId="{93D68259-D22C-819B-779F-B9A934BCB326}"/>
          </ac:spMkLst>
        </pc:spChg>
        <pc:spChg chg="add mod">
          <ac:chgData name="Anna Lau" userId="cc84c22b-9dd9-47eb-bf72-afae3689f386" providerId="ADAL" clId="{EC424E1E-8E8B-4773-9DBA-BC41638A3675}" dt="2024-06-24T06:14:46.851" v="1125" actId="1076"/>
          <ac:spMkLst>
            <pc:docMk/>
            <pc:sldMk cId="2439618719" sldId="270"/>
            <ac:spMk id="24" creationId="{3013BA8C-EFF6-5FB1-615B-6A5C2B14ACAF}"/>
          </ac:spMkLst>
        </pc:spChg>
        <pc:spChg chg="add mod">
          <ac:chgData name="Anna Lau" userId="cc84c22b-9dd9-47eb-bf72-afae3689f386" providerId="ADAL" clId="{EC424E1E-8E8B-4773-9DBA-BC41638A3675}" dt="2024-06-24T06:15:43.581" v="1198" actId="1076"/>
          <ac:spMkLst>
            <pc:docMk/>
            <pc:sldMk cId="2439618719" sldId="270"/>
            <ac:spMk id="25" creationId="{10B36504-B56F-227D-9526-088167289759}"/>
          </ac:spMkLst>
        </pc:spChg>
        <pc:spChg chg="add mod">
          <ac:chgData name="Anna Lau" userId="cc84c22b-9dd9-47eb-bf72-afae3689f386" providerId="ADAL" clId="{EC424E1E-8E8B-4773-9DBA-BC41638A3675}" dt="2024-06-24T06:16:03.525" v="1210" actId="20577"/>
          <ac:spMkLst>
            <pc:docMk/>
            <pc:sldMk cId="2439618719" sldId="270"/>
            <ac:spMk id="27" creationId="{767501C5-AC35-5E53-3AD1-CA536D7326CC}"/>
          </ac:spMkLst>
        </pc:spChg>
        <pc:spChg chg="add mod">
          <ac:chgData name="Anna Lau" userId="cc84c22b-9dd9-47eb-bf72-afae3689f386" providerId="ADAL" clId="{EC424E1E-8E8B-4773-9DBA-BC41638A3675}" dt="2024-06-24T06:16:35.492" v="1241" actId="20577"/>
          <ac:spMkLst>
            <pc:docMk/>
            <pc:sldMk cId="2439618719" sldId="270"/>
            <ac:spMk id="29" creationId="{A607D625-3D83-6840-F429-5F02C8AD41F6}"/>
          </ac:spMkLst>
        </pc:spChg>
        <pc:spChg chg="add mod">
          <ac:chgData name="Anna Lau" userId="cc84c22b-9dd9-47eb-bf72-afae3689f386" providerId="ADAL" clId="{EC424E1E-8E8B-4773-9DBA-BC41638A3675}" dt="2024-06-24T06:17:32.699" v="1286" actId="1076"/>
          <ac:spMkLst>
            <pc:docMk/>
            <pc:sldMk cId="2439618719" sldId="270"/>
            <ac:spMk id="31" creationId="{0E4161CD-41EF-3DBC-707D-31EE2265B091}"/>
          </ac:spMkLst>
        </pc:spChg>
        <pc:graphicFrameChg chg="modGraphic">
          <ac:chgData name="Anna Lau" userId="cc84c22b-9dd9-47eb-bf72-afae3689f386" providerId="ADAL" clId="{EC424E1E-8E8B-4773-9DBA-BC41638A3675}" dt="2024-06-24T06:08:46.374" v="1097" actId="2165"/>
          <ac:graphicFrameMkLst>
            <pc:docMk/>
            <pc:sldMk cId="2439618719" sldId="270"/>
            <ac:graphicFrameMk id="15" creationId="{0EC39291-1E85-701B-15BB-057C5EB69BC0}"/>
          </ac:graphicFrameMkLst>
        </pc:graphicFrameChg>
        <pc:picChg chg="del mod">
          <ac:chgData name="Anna Lau" userId="cc84c22b-9dd9-47eb-bf72-afae3689f386" providerId="ADAL" clId="{EC424E1E-8E8B-4773-9DBA-BC41638A3675}" dt="2024-06-24T06:04:55.727" v="978" actId="478"/>
          <ac:picMkLst>
            <pc:docMk/>
            <pc:sldMk cId="2439618719" sldId="270"/>
            <ac:picMk id="2" creationId="{ECBC19D8-D2E5-E3DF-97AF-AD7F6DD521F7}"/>
          </ac:picMkLst>
        </pc:picChg>
        <pc:picChg chg="add mod">
          <ac:chgData name="Anna Lau" userId="cc84c22b-9dd9-47eb-bf72-afae3689f386" providerId="ADAL" clId="{EC424E1E-8E8B-4773-9DBA-BC41638A3675}" dt="2024-06-24T06:05:11.518" v="980" actId="1076"/>
          <ac:picMkLst>
            <pc:docMk/>
            <pc:sldMk cId="2439618719" sldId="270"/>
            <ac:picMk id="7" creationId="{67E20AEA-A483-533C-086F-DDA404295B83}"/>
          </ac:picMkLst>
        </pc:picChg>
        <pc:picChg chg="add del mod">
          <ac:chgData name="Anna Lau" userId="cc84c22b-9dd9-47eb-bf72-afae3689f386" providerId="ADAL" clId="{EC424E1E-8E8B-4773-9DBA-BC41638A3675}" dt="2024-06-24T06:24:49.132" v="1304" actId="478"/>
          <ac:picMkLst>
            <pc:docMk/>
            <pc:sldMk cId="2439618719" sldId="270"/>
            <ac:picMk id="10" creationId="{4BA72F4C-EE16-46B6-1929-220A89A2A1E1}"/>
          </ac:picMkLst>
        </pc:picChg>
        <pc:picChg chg="add del mod">
          <ac:chgData name="Anna Lau" userId="cc84c22b-9dd9-47eb-bf72-afae3689f386" providerId="ADAL" clId="{EC424E1E-8E8B-4773-9DBA-BC41638A3675}" dt="2024-06-24T06:24:09.549" v="1297" actId="478"/>
          <ac:picMkLst>
            <pc:docMk/>
            <pc:sldMk cId="2439618719" sldId="270"/>
            <ac:picMk id="13" creationId="{8D4699C2-190D-4083-D13C-3E321CA069E4}"/>
          </ac:picMkLst>
        </pc:picChg>
        <pc:picChg chg="add del mod">
          <ac:chgData name="Anna Lau" userId="cc84c22b-9dd9-47eb-bf72-afae3689f386" providerId="ADAL" clId="{EC424E1E-8E8B-4773-9DBA-BC41638A3675}" dt="2024-06-24T06:24:49.819" v="1305" actId="478"/>
          <ac:picMkLst>
            <pc:docMk/>
            <pc:sldMk cId="2439618719" sldId="270"/>
            <ac:picMk id="14" creationId="{9C18D726-B685-ABC9-0AFF-F7B6B74CEBFF}"/>
          </ac:picMkLst>
        </pc:picChg>
        <pc:picChg chg="add del mod">
          <ac:chgData name="Anna Lau" userId="cc84c22b-9dd9-47eb-bf72-afae3689f386" providerId="ADAL" clId="{EC424E1E-8E8B-4773-9DBA-BC41638A3675}" dt="2024-06-24T06:19:54.069" v="1289" actId="478"/>
          <ac:picMkLst>
            <pc:docMk/>
            <pc:sldMk cId="2439618719" sldId="270"/>
            <ac:picMk id="32" creationId="{7EFACB92-940C-C1E1-6321-3831BBD7F4F3}"/>
          </ac:picMkLst>
        </pc:picChg>
        <pc:picChg chg="add del mod">
          <ac:chgData name="Anna Lau" userId="cc84c22b-9dd9-47eb-bf72-afae3689f386" providerId="ADAL" clId="{EC424E1E-8E8B-4773-9DBA-BC41638A3675}" dt="2024-06-24T06:54:12.825" v="1807" actId="478"/>
          <ac:picMkLst>
            <pc:docMk/>
            <pc:sldMk cId="2439618719" sldId="270"/>
            <ac:picMk id="33" creationId="{6FA8EC8A-7183-0006-3AB4-64CCB17847AC}"/>
          </ac:picMkLst>
        </pc:picChg>
        <pc:picChg chg="add del mod">
          <ac:chgData name="Anna Lau" userId="cc84c22b-9dd9-47eb-bf72-afae3689f386" providerId="ADAL" clId="{EC424E1E-8E8B-4773-9DBA-BC41638A3675}" dt="2024-06-24T08:49:09.051" v="1889" actId="478"/>
          <ac:picMkLst>
            <pc:docMk/>
            <pc:sldMk cId="2439618719" sldId="270"/>
            <ac:picMk id="34" creationId="{3FB594FC-8AF6-2D76-11B7-EC6F36C1DEAF}"/>
          </ac:picMkLst>
        </pc:picChg>
        <pc:picChg chg="add del mod">
          <ac:chgData name="Anna Lau" userId="cc84c22b-9dd9-47eb-bf72-afae3689f386" providerId="ADAL" clId="{EC424E1E-8E8B-4773-9DBA-BC41638A3675}" dt="2024-06-24T08:49:22.139" v="1893" actId="478"/>
          <ac:picMkLst>
            <pc:docMk/>
            <pc:sldMk cId="2439618719" sldId="270"/>
            <ac:picMk id="35" creationId="{C4BC00AD-F194-A2BE-A226-D3BB45CF78E9}"/>
          </ac:picMkLst>
        </pc:picChg>
        <pc:picChg chg="add mod ord">
          <ac:chgData name="Anna Lau" userId="cc84c22b-9dd9-47eb-bf72-afae3689f386" providerId="ADAL" clId="{EC424E1E-8E8B-4773-9DBA-BC41638A3675}" dt="2024-06-24T08:49:56.068" v="1907" actId="1076"/>
          <ac:picMkLst>
            <pc:docMk/>
            <pc:sldMk cId="2439618719" sldId="270"/>
            <ac:picMk id="36" creationId="{B41BFB5F-C0B6-8EF6-DFF3-2245697E7438}"/>
          </ac:picMkLst>
        </pc:picChg>
        <pc:picChg chg="add del mod">
          <ac:chgData name="Anna Lau" userId="cc84c22b-9dd9-47eb-bf72-afae3689f386" providerId="ADAL" clId="{EC424E1E-8E8B-4773-9DBA-BC41638A3675}" dt="2024-06-24T06:53:23.407" v="1801" actId="478"/>
          <ac:picMkLst>
            <pc:docMk/>
            <pc:sldMk cId="2439618719" sldId="270"/>
            <ac:picMk id="37" creationId="{CA014A79-6C29-D96B-2C0D-2D9218C3B453}"/>
          </ac:picMkLst>
        </pc:picChg>
        <pc:picChg chg="add del mod modCrop">
          <ac:chgData name="Anna Lau" userId="cc84c22b-9dd9-47eb-bf72-afae3689f386" providerId="ADAL" clId="{EC424E1E-8E8B-4773-9DBA-BC41638A3675}" dt="2024-06-24T08:51:52.004" v="1908" actId="478"/>
          <ac:picMkLst>
            <pc:docMk/>
            <pc:sldMk cId="2439618719" sldId="270"/>
            <ac:picMk id="38" creationId="{5C6421FD-09FD-B348-E6B5-B1C2910E959B}"/>
          </ac:picMkLst>
        </pc:picChg>
        <pc:picChg chg="add del mod modCrop">
          <ac:chgData name="Anna Lau" userId="cc84c22b-9dd9-47eb-bf72-afae3689f386" providerId="ADAL" clId="{EC424E1E-8E8B-4773-9DBA-BC41638A3675}" dt="2024-06-24T08:48:51.217" v="1885" actId="478"/>
          <ac:picMkLst>
            <pc:docMk/>
            <pc:sldMk cId="2439618719" sldId="270"/>
            <ac:picMk id="39" creationId="{95D0505C-A123-5BBF-77B9-0A94C1A16F44}"/>
          </ac:picMkLst>
        </pc:picChg>
        <pc:picChg chg="add mod">
          <ac:chgData name="Anna Lau" userId="cc84c22b-9dd9-47eb-bf72-afae3689f386" providerId="ADAL" clId="{EC424E1E-8E8B-4773-9DBA-BC41638A3675}" dt="2024-06-24T08:49:20.514" v="1892" actId="1076"/>
          <ac:picMkLst>
            <pc:docMk/>
            <pc:sldMk cId="2439618719" sldId="270"/>
            <ac:picMk id="40" creationId="{67ED645A-B6A2-873C-ABDF-E0F6F68FCFBA}"/>
          </ac:picMkLst>
        </pc:picChg>
        <pc:picChg chg="add mod">
          <ac:chgData name="Anna Lau" userId="cc84c22b-9dd9-47eb-bf72-afae3689f386" providerId="ADAL" clId="{EC424E1E-8E8B-4773-9DBA-BC41638A3675}" dt="2024-06-24T08:49:31.825" v="1897" actId="1076"/>
          <ac:picMkLst>
            <pc:docMk/>
            <pc:sldMk cId="2439618719" sldId="270"/>
            <ac:picMk id="41" creationId="{1FAC2D64-789B-27F9-3E12-B28726DCB578}"/>
          </ac:picMkLst>
        </pc:picChg>
        <pc:picChg chg="add mod">
          <ac:chgData name="Anna Lau" userId="cc84c22b-9dd9-47eb-bf72-afae3689f386" providerId="ADAL" clId="{EC424E1E-8E8B-4773-9DBA-BC41638A3675}" dt="2024-06-24T08:49:50.949" v="1905" actId="1076"/>
          <ac:picMkLst>
            <pc:docMk/>
            <pc:sldMk cId="2439618719" sldId="270"/>
            <ac:picMk id="42" creationId="{8067C2BB-C3CA-8F1A-E46E-53C2138B0B80}"/>
          </ac:picMkLst>
        </pc:picChg>
        <pc:picChg chg="add mod modCrop">
          <ac:chgData name="Anna Lau" userId="cc84c22b-9dd9-47eb-bf72-afae3689f386" providerId="ADAL" clId="{EC424E1E-8E8B-4773-9DBA-BC41638A3675}" dt="2024-06-24T08:52:14.270" v="1913" actId="1076"/>
          <ac:picMkLst>
            <pc:docMk/>
            <pc:sldMk cId="2439618719" sldId="270"/>
            <ac:picMk id="43" creationId="{7EBF96CC-21AD-E26F-3D0E-A4AFC23E46BB}"/>
          </ac:picMkLst>
        </pc:picChg>
        <pc:cxnChg chg="add mod">
          <ac:chgData name="Anna Lau" userId="cc84c22b-9dd9-47eb-bf72-afae3689f386" providerId="ADAL" clId="{EC424E1E-8E8B-4773-9DBA-BC41638A3675}" dt="2024-06-24T06:13:30.240" v="1113" actId="1076"/>
          <ac:cxnSpMkLst>
            <pc:docMk/>
            <pc:sldMk cId="2439618719" sldId="270"/>
            <ac:cxnSpMk id="17" creationId="{DCE45C09-48F0-9FB7-57E6-0A040F7589C7}"/>
          </ac:cxnSpMkLst>
        </pc:cxnChg>
        <pc:cxnChg chg="add mod">
          <ac:chgData name="Anna Lau" userId="cc84c22b-9dd9-47eb-bf72-afae3689f386" providerId="ADAL" clId="{EC424E1E-8E8B-4773-9DBA-BC41638A3675}" dt="2024-06-24T06:14:31.859" v="1121" actId="1076"/>
          <ac:cxnSpMkLst>
            <pc:docMk/>
            <pc:sldMk cId="2439618719" sldId="270"/>
            <ac:cxnSpMk id="19" creationId="{CF263C67-CE0D-906B-A1AA-26B0D8D82D28}"/>
          </ac:cxnSpMkLst>
        </pc:cxnChg>
        <pc:cxnChg chg="add mod">
          <ac:chgData name="Anna Lau" userId="cc84c22b-9dd9-47eb-bf72-afae3689f386" providerId="ADAL" clId="{EC424E1E-8E8B-4773-9DBA-BC41638A3675}" dt="2024-06-24T06:14:39.639" v="1123" actId="1076"/>
          <ac:cxnSpMkLst>
            <pc:docMk/>
            <pc:sldMk cId="2439618719" sldId="270"/>
            <ac:cxnSpMk id="21" creationId="{5EEE4297-E394-B86E-23A5-1D6D09BFC9D4}"/>
          </ac:cxnSpMkLst>
        </pc:cxnChg>
        <pc:cxnChg chg="add mod">
          <ac:chgData name="Anna Lau" userId="cc84c22b-9dd9-47eb-bf72-afae3689f386" providerId="ADAL" clId="{EC424E1E-8E8B-4773-9DBA-BC41638A3675}" dt="2024-06-24T06:14:46.851" v="1125" actId="1076"/>
          <ac:cxnSpMkLst>
            <pc:docMk/>
            <pc:sldMk cId="2439618719" sldId="270"/>
            <ac:cxnSpMk id="23" creationId="{8D727DBE-C133-CD6E-A1A0-B97D0129D865}"/>
          </ac:cxnSpMkLst>
        </pc:cxnChg>
      </pc:sldChg>
      <pc:sldChg chg="addSp delSp modSp add mod">
        <pc:chgData name="Anna Lau" userId="cc84c22b-9dd9-47eb-bf72-afae3689f386" providerId="ADAL" clId="{EC424E1E-8E8B-4773-9DBA-BC41638A3675}" dt="2024-06-26T07:02:14.034" v="2341" actId="207"/>
        <pc:sldMkLst>
          <pc:docMk/>
          <pc:sldMk cId="2161615440" sldId="271"/>
        </pc:sldMkLst>
        <pc:spChg chg="add mod topLvl">
          <ac:chgData name="Anna Lau" userId="cc84c22b-9dd9-47eb-bf72-afae3689f386" providerId="ADAL" clId="{EC424E1E-8E8B-4773-9DBA-BC41638A3675}" dt="2024-06-26T07:02:14.034" v="2341" actId="207"/>
          <ac:spMkLst>
            <pc:docMk/>
            <pc:sldMk cId="2161615440" sldId="271"/>
            <ac:spMk id="4" creationId="{4CE26644-1D1E-15CB-1A80-DC65AC303920}"/>
          </ac:spMkLst>
        </pc:spChg>
        <pc:spChg chg="mod">
          <ac:chgData name="Anna Lau" userId="cc84c22b-9dd9-47eb-bf72-afae3689f386" providerId="ADAL" clId="{EC424E1E-8E8B-4773-9DBA-BC41638A3675}" dt="2024-06-24T09:03:50.247" v="1942" actId="14100"/>
          <ac:spMkLst>
            <pc:docMk/>
            <pc:sldMk cId="2161615440" sldId="271"/>
            <ac:spMk id="5" creationId="{B95D7B58-9A34-5420-051A-512B1707A96E}"/>
          </ac:spMkLst>
        </pc:spChg>
        <pc:spChg chg="add mod topLvl">
          <ac:chgData name="Anna Lau" userId="cc84c22b-9dd9-47eb-bf72-afae3689f386" providerId="ADAL" clId="{EC424E1E-8E8B-4773-9DBA-BC41638A3675}" dt="2024-06-26T07:02:08.513" v="2340" actId="165"/>
          <ac:spMkLst>
            <pc:docMk/>
            <pc:sldMk cId="2161615440" sldId="271"/>
            <ac:spMk id="6" creationId="{C68AABA1-1182-ED4F-8BA8-F607B92A9A23}"/>
          </ac:spMkLst>
        </pc:spChg>
        <pc:spChg chg="add del mod">
          <ac:chgData name="Anna Lau" userId="cc84c22b-9dd9-47eb-bf72-afae3689f386" providerId="ADAL" clId="{EC424E1E-8E8B-4773-9DBA-BC41638A3675}" dt="2024-06-24T06:31:24.220" v="1393" actId="478"/>
          <ac:spMkLst>
            <pc:docMk/>
            <pc:sldMk cId="2161615440" sldId="271"/>
            <ac:spMk id="8" creationId="{E62E6CEB-C2D7-F457-9946-C921D6B23227}"/>
          </ac:spMkLst>
        </pc:spChg>
        <pc:spChg chg="mod">
          <ac:chgData name="Anna Lau" userId="cc84c22b-9dd9-47eb-bf72-afae3689f386" providerId="ADAL" clId="{EC424E1E-8E8B-4773-9DBA-BC41638A3675}" dt="2024-06-26T07:01:40.996" v="2335" actId="207"/>
          <ac:spMkLst>
            <pc:docMk/>
            <pc:sldMk cId="2161615440" sldId="271"/>
            <ac:spMk id="11" creationId="{310795A2-7199-933B-632D-14C3575B5280}"/>
          </ac:spMkLst>
        </pc:spChg>
        <pc:spChg chg="mod">
          <ac:chgData name="Anna Lau" userId="cc84c22b-9dd9-47eb-bf72-afae3689f386" providerId="ADAL" clId="{EC424E1E-8E8B-4773-9DBA-BC41638A3675}" dt="2024-06-26T07:01:31.510" v="2334" actId="207"/>
          <ac:spMkLst>
            <pc:docMk/>
            <pc:sldMk cId="2161615440" sldId="271"/>
            <ac:spMk id="12" creationId="{000FFF6E-4AC8-3B2E-7BF4-79750AE6A615}"/>
          </ac:spMkLst>
        </pc:spChg>
        <pc:grpChg chg="add del mod">
          <ac:chgData name="Anna Lau" userId="cc84c22b-9dd9-47eb-bf72-afae3689f386" providerId="ADAL" clId="{EC424E1E-8E8B-4773-9DBA-BC41638A3675}" dt="2024-06-26T07:02:08.513" v="2340" actId="165"/>
          <ac:grpSpMkLst>
            <pc:docMk/>
            <pc:sldMk cId="2161615440" sldId="271"/>
            <ac:grpSpMk id="9" creationId="{B09A3EE9-49D6-84F3-9D3B-E4065EBCDB41}"/>
          </ac:grpSpMkLst>
        </pc:grpChg>
        <pc:graphicFrameChg chg="del">
          <ac:chgData name="Anna Lau" userId="cc84c22b-9dd9-47eb-bf72-afae3689f386" providerId="ADAL" clId="{EC424E1E-8E8B-4773-9DBA-BC41638A3675}" dt="2024-06-24T07:03:53.379" v="1811" actId="478"/>
          <ac:graphicFrameMkLst>
            <pc:docMk/>
            <pc:sldMk cId="2161615440" sldId="271"/>
            <ac:graphicFrameMk id="15" creationId="{0EC39291-1E85-701B-15BB-057C5EB69BC0}"/>
          </ac:graphicFrameMkLst>
        </pc:graphicFrameChg>
        <pc:picChg chg="del">
          <ac:chgData name="Anna Lau" userId="cc84c22b-9dd9-47eb-bf72-afae3689f386" providerId="ADAL" clId="{EC424E1E-8E8B-4773-9DBA-BC41638A3675}" dt="2024-06-24T06:29:18.410" v="1331" actId="478"/>
          <ac:picMkLst>
            <pc:docMk/>
            <pc:sldMk cId="2161615440" sldId="271"/>
            <ac:picMk id="2" creationId="{ECBC19D8-D2E5-E3DF-97AF-AD7F6DD521F7}"/>
          </ac:picMkLst>
        </pc:picChg>
        <pc:picChg chg="add mod topLvl">
          <ac:chgData name="Anna Lau" userId="cc84c22b-9dd9-47eb-bf72-afae3689f386" providerId="ADAL" clId="{EC424E1E-8E8B-4773-9DBA-BC41638A3675}" dt="2024-06-26T07:02:08.513" v="2340" actId="165"/>
          <ac:picMkLst>
            <pc:docMk/>
            <pc:sldMk cId="2161615440" sldId="271"/>
            <ac:picMk id="7" creationId="{2FA18F99-27D4-5ABE-7D2C-867A673B109A}"/>
          </ac:picMkLst>
        </pc:picChg>
      </pc:sldChg>
      <pc:sldChg chg="addSp delSp modSp add mod">
        <pc:chgData name="Anna Lau" userId="cc84c22b-9dd9-47eb-bf72-afae3689f386" providerId="ADAL" clId="{EC424E1E-8E8B-4773-9DBA-BC41638A3675}" dt="2024-06-26T07:02:47.895" v="2344" actId="207"/>
        <pc:sldMkLst>
          <pc:docMk/>
          <pc:sldMk cId="654739102" sldId="272"/>
        </pc:sldMkLst>
        <pc:spChg chg="add del mod">
          <ac:chgData name="Anna Lau" userId="cc84c22b-9dd9-47eb-bf72-afae3689f386" providerId="ADAL" clId="{EC424E1E-8E8B-4773-9DBA-BC41638A3675}" dt="2024-06-24T06:34:06.333" v="1432" actId="478"/>
          <ac:spMkLst>
            <pc:docMk/>
            <pc:sldMk cId="654739102" sldId="272"/>
            <ac:spMk id="4" creationId="{6C5A4FF8-181B-0D95-FE5B-F541696B343E}"/>
          </ac:spMkLst>
        </pc:spChg>
        <pc:spChg chg="mod">
          <ac:chgData name="Anna Lau" userId="cc84c22b-9dd9-47eb-bf72-afae3689f386" providerId="ADAL" clId="{EC424E1E-8E8B-4773-9DBA-BC41638A3675}" dt="2024-06-24T06:35:36.796" v="1602" actId="6549"/>
          <ac:spMkLst>
            <pc:docMk/>
            <pc:sldMk cId="654739102" sldId="272"/>
            <ac:spMk id="5" creationId="{B95D7B58-9A34-5420-051A-512B1707A96E}"/>
          </ac:spMkLst>
        </pc:spChg>
        <pc:spChg chg="add mod">
          <ac:chgData name="Anna Lau" userId="cc84c22b-9dd9-47eb-bf72-afae3689f386" providerId="ADAL" clId="{EC424E1E-8E8B-4773-9DBA-BC41638A3675}" dt="2024-06-26T07:02:30.840" v="2343" actId="207"/>
          <ac:spMkLst>
            <pc:docMk/>
            <pc:sldMk cId="654739102" sldId="272"/>
            <ac:spMk id="6" creationId="{8E7A42D4-8F1C-649C-2D46-31A8C334B203}"/>
          </ac:spMkLst>
        </pc:spChg>
        <pc:spChg chg="add mod">
          <ac:chgData name="Anna Lau" userId="cc84c22b-9dd9-47eb-bf72-afae3689f386" providerId="ADAL" clId="{EC424E1E-8E8B-4773-9DBA-BC41638A3675}" dt="2024-06-24T06:33:22.959" v="1401" actId="1076"/>
          <ac:spMkLst>
            <pc:docMk/>
            <pc:sldMk cId="654739102" sldId="272"/>
            <ac:spMk id="7" creationId="{73E12210-565C-FC47-F3C6-C797C102E2A1}"/>
          </ac:spMkLst>
        </pc:spChg>
        <pc:spChg chg="add del mod">
          <ac:chgData name="Anna Lau" userId="cc84c22b-9dd9-47eb-bf72-afae3689f386" providerId="ADAL" clId="{EC424E1E-8E8B-4773-9DBA-BC41638A3675}" dt="2024-06-24T06:34:05.144" v="1431" actId="478"/>
          <ac:spMkLst>
            <pc:docMk/>
            <pc:sldMk cId="654739102" sldId="272"/>
            <ac:spMk id="10" creationId="{E7985520-0EFA-C191-357E-FE2B3DC5B801}"/>
          </ac:spMkLst>
        </pc:spChg>
        <pc:spChg chg="mod">
          <ac:chgData name="Anna Lau" userId="cc84c22b-9dd9-47eb-bf72-afae3689f386" providerId="ADAL" clId="{EC424E1E-8E8B-4773-9DBA-BC41638A3675}" dt="2024-06-26T07:02:22.089" v="2342" actId="207"/>
          <ac:spMkLst>
            <pc:docMk/>
            <pc:sldMk cId="654739102" sldId="272"/>
            <ac:spMk id="11" creationId="{310795A2-7199-933B-632D-14C3575B5280}"/>
          </ac:spMkLst>
        </pc:spChg>
        <pc:spChg chg="mod">
          <ac:chgData name="Anna Lau" userId="cc84c22b-9dd9-47eb-bf72-afae3689f386" providerId="ADAL" clId="{EC424E1E-8E8B-4773-9DBA-BC41638A3675}" dt="2024-06-24T06:34:00.470" v="1430" actId="20577"/>
          <ac:spMkLst>
            <pc:docMk/>
            <pc:sldMk cId="654739102" sldId="272"/>
            <ac:spMk id="12" creationId="{000FFF6E-4AC8-3B2E-7BF4-79750AE6A615}"/>
          </ac:spMkLst>
        </pc:spChg>
        <pc:graphicFrameChg chg="mod modGraphic">
          <ac:chgData name="Anna Lau" userId="cc84c22b-9dd9-47eb-bf72-afae3689f386" providerId="ADAL" clId="{EC424E1E-8E8B-4773-9DBA-BC41638A3675}" dt="2024-06-26T07:02:47.895" v="2344" actId="207"/>
          <ac:graphicFrameMkLst>
            <pc:docMk/>
            <pc:sldMk cId="654739102" sldId="272"/>
            <ac:graphicFrameMk id="15" creationId="{0EC39291-1E85-701B-15BB-057C5EB69BC0}"/>
          </ac:graphicFrameMkLst>
        </pc:graphicFrameChg>
        <pc:picChg chg="del">
          <ac:chgData name="Anna Lau" userId="cc84c22b-9dd9-47eb-bf72-afae3689f386" providerId="ADAL" clId="{EC424E1E-8E8B-4773-9DBA-BC41638A3675}" dt="2024-06-24T06:33:14.103" v="1400" actId="478"/>
          <ac:picMkLst>
            <pc:docMk/>
            <pc:sldMk cId="654739102" sldId="272"/>
            <ac:picMk id="2" creationId="{ECBC19D8-D2E5-E3DF-97AF-AD7F6DD521F7}"/>
          </ac:picMkLst>
        </pc:picChg>
        <pc:picChg chg="add mod">
          <ac:chgData name="Anna Lau" userId="cc84c22b-9dd9-47eb-bf72-afae3689f386" providerId="ADAL" clId="{EC424E1E-8E8B-4773-9DBA-BC41638A3675}" dt="2024-06-24T06:33:22.959" v="1401" actId="1076"/>
          <ac:picMkLst>
            <pc:docMk/>
            <pc:sldMk cId="654739102" sldId="272"/>
            <ac:picMk id="8" creationId="{C3E52A1F-EE1A-2507-81A5-5D5AEAF37861}"/>
          </ac:picMkLst>
        </pc:picChg>
      </pc:sldChg>
      <pc:sldChg chg="addSp delSp modSp add mod ord">
        <pc:chgData name="Anna Lau" userId="cc84c22b-9dd9-47eb-bf72-afae3689f386" providerId="ADAL" clId="{EC424E1E-8E8B-4773-9DBA-BC41638A3675}" dt="2024-06-24T09:11:02.723" v="2040" actId="478"/>
        <pc:sldMkLst>
          <pc:docMk/>
          <pc:sldMk cId="1049645432" sldId="273"/>
        </pc:sldMkLst>
        <pc:spChg chg="add mod">
          <ac:chgData name="Anna Lau" userId="cc84c22b-9dd9-47eb-bf72-afae3689f386" providerId="ADAL" clId="{EC424E1E-8E8B-4773-9DBA-BC41638A3675}" dt="2024-06-24T09:10:59.069" v="2039" actId="207"/>
          <ac:spMkLst>
            <pc:docMk/>
            <pc:sldMk cId="1049645432" sldId="273"/>
            <ac:spMk id="4" creationId="{E404AC7E-26A4-E6EF-5D5C-9EB15332C3F0}"/>
          </ac:spMkLst>
        </pc:spChg>
        <pc:spChg chg="mod">
          <ac:chgData name="Anna Lau" userId="cc84c22b-9dd9-47eb-bf72-afae3689f386" providerId="ADAL" clId="{EC424E1E-8E8B-4773-9DBA-BC41638A3675}" dt="2024-06-24T09:10:47.414" v="2036"/>
          <ac:spMkLst>
            <pc:docMk/>
            <pc:sldMk cId="1049645432" sldId="273"/>
            <ac:spMk id="5" creationId="{B95D7B58-9A34-5420-051A-512B1707A96E}"/>
          </ac:spMkLst>
        </pc:spChg>
        <pc:spChg chg="del">
          <ac:chgData name="Anna Lau" userId="cc84c22b-9dd9-47eb-bf72-afae3689f386" providerId="ADAL" clId="{EC424E1E-8E8B-4773-9DBA-BC41638A3675}" dt="2024-06-24T09:05:35.441" v="1948" actId="478"/>
          <ac:spMkLst>
            <pc:docMk/>
            <pc:sldMk cId="1049645432" sldId="273"/>
            <ac:spMk id="6" creationId="{8E7A42D4-8F1C-649C-2D46-31A8C334B203}"/>
          </ac:spMkLst>
        </pc:spChg>
        <pc:spChg chg="del">
          <ac:chgData name="Anna Lau" userId="cc84c22b-9dd9-47eb-bf72-afae3689f386" providerId="ADAL" clId="{EC424E1E-8E8B-4773-9DBA-BC41638A3675}" dt="2024-06-24T09:05:34.330" v="1947" actId="478"/>
          <ac:spMkLst>
            <pc:docMk/>
            <pc:sldMk cId="1049645432" sldId="273"/>
            <ac:spMk id="7" creationId="{73E12210-565C-FC47-F3C6-C797C102E2A1}"/>
          </ac:spMkLst>
        </pc:spChg>
        <pc:spChg chg="del">
          <ac:chgData name="Anna Lau" userId="cc84c22b-9dd9-47eb-bf72-afae3689f386" providerId="ADAL" clId="{EC424E1E-8E8B-4773-9DBA-BC41638A3675}" dt="2024-06-24T09:05:38.038" v="1949" actId="478"/>
          <ac:spMkLst>
            <pc:docMk/>
            <pc:sldMk cId="1049645432" sldId="273"/>
            <ac:spMk id="11" creationId="{310795A2-7199-933B-632D-14C3575B5280}"/>
          </ac:spMkLst>
        </pc:spChg>
        <pc:spChg chg="mod">
          <ac:chgData name="Anna Lau" userId="cc84c22b-9dd9-47eb-bf72-afae3689f386" providerId="ADAL" clId="{EC424E1E-8E8B-4773-9DBA-BC41638A3675}" dt="2024-06-24T09:06:29.817" v="1985" actId="20577"/>
          <ac:spMkLst>
            <pc:docMk/>
            <pc:sldMk cId="1049645432" sldId="273"/>
            <ac:spMk id="12" creationId="{000FFF6E-4AC8-3B2E-7BF4-79750AE6A615}"/>
          </ac:spMkLst>
        </pc:spChg>
        <pc:graphicFrameChg chg="del">
          <ac:chgData name="Anna Lau" userId="cc84c22b-9dd9-47eb-bf72-afae3689f386" providerId="ADAL" clId="{EC424E1E-8E8B-4773-9DBA-BC41638A3675}" dt="2024-06-24T09:11:02.723" v="2040" actId="478"/>
          <ac:graphicFrameMkLst>
            <pc:docMk/>
            <pc:sldMk cId="1049645432" sldId="273"/>
            <ac:graphicFrameMk id="15" creationId="{0EC39291-1E85-701B-15BB-057C5EB69BC0}"/>
          </ac:graphicFrameMkLst>
        </pc:graphicFrameChg>
        <pc:picChg chg="del">
          <ac:chgData name="Anna Lau" userId="cc84c22b-9dd9-47eb-bf72-afae3689f386" providerId="ADAL" clId="{EC424E1E-8E8B-4773-9DBA-BC41638A3675}" dt="2024-06-24T09:05:33.502" v="1946" actId="478"/>
          <ac:picMkLst>
            <pc:docMk/>
            <pc:sldMk cId="1049645432" sldId="273"/>
            <ac:picMk id="8" creationId="{C3E52A1F-EE1A-2507-81A5-5D5AEAF37861}"/>
          </ac:picMkLst>
        </pc:picChg>
      </pc:sldChg>
      <pc:sldChg chg="addSp delSp modSp add mod ord">
        <pc:chgData name="Anna Lau" userId="cc84c22b-9dd9-47eb-bf72-afae3689f386" providerId="ADAL" clId="{EC424E1E-8E8B-4773-9DBA-BC41638A3675}" dt="2024-06-24T09:34:08.468" v="2105" actId="1076"/>
        <pc:sldMkLst>
          <pc:docMk/>
          <pc:sldMk cId="2579060491" sldId="274"/>
        </pc:sldMkLst>
        <pc:spChg chg="mod">
          <ac:chgData name="Anna Lau" userId="cc84c22b-9dd9-47eb-bf72-afae3689f386" providerId="ADAL" clId="{EC424E1E-8E8B-4773-9DBA-BC41638A3675}" dt="2024-06-24T09:33:07.067" v="2100" actId="14100"/>
          <ac:spMkLst>
            <pc:docMk/>
            <pc:sldMk cId="2579060491" sldId="274"/>
            <ac:spMk id="7" creationId="{00000000-0000-0000-0000-000000000000}"/>
          </ac:spMkLst>
        </pc:spChg>
        <pc:spChg chg="add mod">
          <ac:chgData name="Anna Lau" userId="cc84c22b-9dd9-47eb-bf72-afae3689f386" providerId="ADAL" clId="{EC424E1E-8E8B-4773-9DBA-BC41638A3675}" dt="2024-06-24T09:34:08.468" v="2105" actId="1076"/>
          <ac:spMkLst>
            <pc:docMk/>
            <pc:sldMk cId="2579060491" sldId="274"/>
            <ac:spMk id="8" creationId="{886A9575-0E81-86E7-9180-1E1D750DC51E}"/>
          </ac:spMkLst>
        </pc:spChg>
        <pc:spChg chg="del">
          <ac:chgData name="Anna Lau" userId="cc84c22b-9dd9-47eb-bf72-afae3689f386" providerId="ADAL" clId="{EC424E1E-8E8B-4773-9DBA-BC41638A3675}" dt="2024-06-24T09:32:41.139" v="2064" actId="478"/>
          <ac:spMkLst>
            <pc:docMk/>
            <pc:sldMk cId="2579060491" sldId="274"/>
            <ac:spMk id="33" creationId="{7D909913-4F70-C8DD-18DC-F7FA6E5B5C96}"/>
          </ac:spMkLst>
        </pc:spChg>
        <pc:spChg chg="del">
          <ac:chgData name="Anna Lau" userId="cc84c22b-9dd9-47eb-bf72-afae3689f386" providerId="ADAL" clId="{EC424E1E-8E8B-4773-9DBA-BC41638A3675}" dt="2024-06-24T09:32:45.418" v="2068" actId="478"/>
          <ac:spMkLst>
            <pc:docMk/>
            <pc:sldMk cId="2579060491" sldId="274"/>
            <ac:spMk id="36" creationId="{3C831655-C434-AC18-BC70-6A12CE3C816C}"/>
          </ac:spMkLst>
        </pc:spChg>
        <pc:spChg chg="del">
          <ac:chgData name="Anna Lau" userId="cc84c22b-9dd9-47eb-bf72-afae3689f386" providerId="ADAL" clId="{EC424E1E-8E8B-4773-9DBA-BC41638A3675}" dt="2024-06-24T09:32:44.648" v="2067" actId="478"/>
          <ac:spMkLst>
            <pc:docMk/>
            <pc:sldMk cId="2579060491" sldId="274"/>
            <ac:spMk id="37" creationId="{B2DB1D19-9137-2E35-C1E8-F85D4088684F}"/>
          </ac:spMkLst>
        </pc:spChg>
        <pc:spChg chg="del">
          <ac:chgData name="Anna Lau" userId="cc84c22b-9dd9-47eb-bf72-afae3689f386" providerId="ADAL" clId="{EC424E1E-8E8B-4773-9DBA-BC41638A3675}" dt="2024-06-24T09:32:43.399" v="2066" actId="478"/>
          <ac:spMkLst>
            <pc:docMk/>
            <pc:sldMk cId="2579060491" sldId="274"/>
            <ac:spMk id="39" creationId="{FB35F58F-B5FC-5361-8547-9E462A7F572C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1" creationId="{AD93785F-76C9-3015-655E-0F2303652E1C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2" creationId="{F8A3DBE2-B626-5789-736C-14CED0577D13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3" creationId="{1567DBCE-8E85-C425-B9BB-1582EF257AB0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4" creationId="{2B381D8C-11CA-AC61-FC82-589BB232A33C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5" creationId="{0C75C5CF-F34E-A01F-0BF3-B0586C38C4F7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46" creationId="{64BCBF88-351B-553E-8567-73A7AA72E0F8}"/>
          </ac:spMkLst>
        </pc:spChg>
        <pc:spChg chg="del">
          <ac:chgData name="Anna Lau" userId="cc84c22b-9dd9-47eb-bf72-afae3689f386" providerId="ADAL" clId="{EC424E1E-8E8B-4773-9DBA-BC41638A3675}" dt="2024-06-24T09:32:27.004" v="2054" actId="478"/>
          <ac:spMkLst>
            <pc:docMk/>
            <pc:sldMk cId="2579060491" sldId="274"/>
            <ac:spMk id="47" creationId="{0D1B041E-38AF-741F-1038-9782B7ED7388}"/>
          </ac:spMkLst>
        </pc:spChg>
        <pc:spChg chg="del">
          <ac:chgData name="Anna Lau" userId="cc84c22b-9dd9-47eb-bf72-afae3689f386" providerId="ADAL" clId="{EC424E1E-8E8B-4773-9DBA-BC41638A3675}" dt="2024-06-24T09:32:25.390" v="2052" actId="478"/>
          <ac:spMkLst>
            <pc:docMk/>
            <pc:sldMk cId="2579060491" sldId="274"/>
            <ac:spMk id="48" creationId="{09C5682E-021F-D642-8CBC-F0CA39FEA57D}"/>
          </ac:spMkLst>
        </pc:spChg>
        <pc:spChg chg="del mod">
          <ac:chgData name="Anna Lau" userId="cc84c22b-9dd9-47eb-bf72-afae3689f386" providerId="ADAL" clId="{EC424E1E-8E8B-4773-9DBA-BC41638A3675}" dt="2024-06-24T09:32:39.342" v="2062" actId="478"/>
          <ac:spMkLst>
            <pc:docMk/>
            <pc:sldMk cId="2579060491" sldId="274"/>
            <ac:spMk id="55" creationId="{799841CD-4CA5-95E5-FB93-3F5BC36349D0}"/>
          </ac:spMkLst>
        </pc:spChg>
        <pc:spChg chg="del">
          <ac:chgData name="Anna Lau" userId="cc84c22b-9dd9-47eb-bf72-afae3689f386" providerId="ADAL" clId="{EC424E1E-8E8B-4773-9DBA-BC41638A3675}" dt="2024-06-24T09:32:34.603" v="2060" actId="478"/>
          <ac:spMkLst>
            <pc:docMk/>
            <pc:sldMk cId="2579060491" sldId="274"/>
            <ac:spMk id="56" creationId="{E9856A0F-3530-4E96-E3B5-932FE1BCC2AC}"/>
          </ac:spMkLst>
        </pc:spChg>
        <pc:spChg chg="del">
          <ac:chgData name="Anna Lau" userId="cc84c22b-9dd9-47eb-bf72-afae3689f386" providerId="ADAL" clId="{EC424E1E-8E8B-4773-9DBA-BC41638A3675}" dt="2024-06-24T09:32:33.894" v="2059" actId="478"/>
          <ac:spMkLst>
            <pc:docMk/>
            <pc:sldMk cId="2579060491" sldId="274"/>
            <ac:spMk id="57" creationId="{89EC841A-572A-DDBA-E426-81DEBAF33D6D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58" creationId="{8824DE2F-EC87-112A-8568-7D62F92F3C1B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59" creationId="{5F68E843-D9E5-C7FD-D09E-60D85AE0C37C}"/>
          </ac:spMkLst>
        </pc:spChg>
        <pc:spChg chg="del">
          <ac:chgData name="Anna Lau" userId="cc84c22b-9dd9-47eb-bf72-afae3689f386" providerId="ADAL" clId="{EC424E1E-8E8B-4773-9DBA-BC41638A3675}" dt="2024-06-24T09:32:29.579" v="2056" actId="478"/>
          <ac:spMkLst>
            <pc:docMk/>
            <pc:sldMk cId="2579060491" sldId="274"/>
            <ac:spMk id="60" creationId="{D66BAC24-EF78-AE4F-E757-D094418AF0DF}"/>
          </ac:spMkLst>
        </pc:spChg>
        <pc:spChg chg="del mod">
          <ac:chgData name="Anna Lau" userId="cc84c22b-9dd9-47eb-bf72-afae3689f386" providerId="ADAL" clId="{EC424E1E-8E8B-4773-9DBA-BC41638A3675}" dt="2024-06-24T09:32:24.244" v="2051" actId="478"/>
          <ac:spMkLst>
            <pc:docMk/>
            <pc:sldMk cId="2579060491" sldId="274"/>
            <ac:spMk id="64" creationId="{6EED572F-CA43-1186-02EF-650B1B27F4E0}"/>
          </ac:spMkLst>
        </pc:spChg>
        <pc:spChg chg="del">
          <ac:chgData name="Anna Lau" userId="cc84c22b-9dd9-47eb-bf72-afae3689f386" providerId="ADAL" clId="{EC424E1E-8E8B-4773-9DBA-BC41638A3675}" dt="2024-06-24T09:32:32.779" v="2058" actId="478"/>
          <ac:spMkLst>
            <pc:docMk/>
            <pc:sldMk cId="2579060491" sldId="274"/>
            <ac:spMk id="66" creationId="{5F60DF4D-0877-219A-3651-321760DC4EB7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68" creationId="{921918BA-89D2-5566-A8F3-A8361501BCA3}"/>
          </ac:spMkLst>
        </pc:spChg>
        <pc:spChg chg="del">
          <ac:chgData name="Anna Lau" userId="cc84c22b-9dd9-47eb-bf72-afae3689f386" providerId="ADAL" clId="{EC424E1E-8E8B-4773-9DBA-BC41638A3675}" dt="2024-06-24T09:32:20.483" v="2048" actId="478"/>
          <ac:spMkLst>
            <pc:docMk/>
            <pc:sldMk cId="2579060491" sldId="274"/>
            <ac:spMk id="72" creationId="{D463AE90-2C65-5252-A451-EDC99F3DD7A9}"/>
          </ac:spMkLst>
        </pc:spChg>
        <pc:spChg chg="del mod">
          <ac:chgData name="Anna Lau" userId="cc84c22b-9dd9-47eb-bf72-afae3689f386" providerId="ADAL" clId="{EC424E1E-8E8B-4773-9DBA-BC41638A3675}" dt="2024-06-24T09:32:31.885" v="2057" actId="478"/>
          <ac:spMkLst>
            <pc:docMk/>
            <pc:sldMk cId="2579060491" sldId="274"/>
            <ac:spMk id="74" creationId="{20AB248F-02B5-E02E-3752-4B81D38A630E}"/>
          </ac:spMkLst>
        </pc:spChg>
        <pc:picChg chg="del">
          <ac:chgData name="Anna Lau" userId="cc84c22b-9dd9-47eb-bf72-afae3689f386" providerId="ADAL" clId="{EC424E1E-8E8B-4773-9DBA-BC41638A3675}" dt="2024-06-24T09:32:40.460" v="2063" actId="478"/>
          <ac:picMkLst>
            <pc:docMk/>
            <pc:sldMk cId="2579060491" sldId="274"/>
            <ac:picMk id="15" creationId="{55639ABE-37D5-F523-D003-22453B97AA51}"/>
          </ac:picMkLst>
        </pc:picChg>
        <pc:picChg chg="del">
          <ac:chgData name="Anna Lau" userId="cc84c22b-9dd9-47eb-bf72-afae3689f386" providerId="ADAL" clId="{EC424E1E-8E8B-4773-9DBA-BC41638A3675}" dt="2024-06-24T09:32:42.813" v="2065" actId="478"/>
          <ac:picMkLst>
            <pc:docMk/>
            <pc:sldMk cId="2579060491" sldId="274"/>
            <ac:picMk id="16" creationId="{14A22BF1-A8AB-8EB8-A792-0BAAA3A8848E}"/>
          </ac:picMkLst>
        </pc:picChg>
        <pc:picChg chg="del">
          <ac:chgData name="Anna Lau" userId="cc84c22b-9dd9-47eb-bf72-afae3689f386" providerId="ADAL" clId="{EC424E1E-8E8B-4773-9DBA-BC41638A3675}" dt="2024-06-24T09:32:20.483" v="2048" actId="478"/>
          <ac:picMkLst>
            <pc:docMk/>
            <pc:sldMk cId="2579060491" sldId="274"/>
            <ac:picMk id="17" creationId="{4A779DAB-2D6F-8C2F-698C-8C78BE88F71C}"/>
          </ac:picMkLst>
        </pc:picChg>
        <pc:picChg chg="del">
          <ac:chgData name="Anna Lau" userId="cc84c22b-9dd9-47eb-bf72-afae3689f386" providerId="ADAL" clId="{EC424E1E-8E8B-4773-9DBA-BC41638A3675}" dt="2024-06-24T09:32:20.483" v="2048" actId="478"/>
          <ac:picMkLst>
            <pc:docMk/>
            <pc:sldMk cId="2579060491" sldId="274"/>
            <ac:picMk id="18" creationId="{4E7EF330-06DA-F27C-86A0-20100DDD91DA}"/>
          </ac:picMkLst>
        </pc:picChg>
        <pc:picChg chg="del">
          <ac:chgData name="Anna Lau" userId="cc84c22b-9dd9-47eb-bf72-afae3689f386" providerId="ADAL" clId="{EC424E1E-8E8B-4773-9DBA-BC41638A3675}" dt="2024-06-24T09:32:20.483" v="2048" actId="478"/>
          <ac:picMkLst>
            <pc:docMk/>
            <pc:sldMk cId="2579060491" sldId="274"/>
            <ac:picMk id="19" creationId="{040587F1-A683-1D46-9EBE-BB5506899787}"/>
          </ac:picMkLst>
        </pc:picChg>
        <pc:picChg chg="del">
          <ac:chgData name="Anna Lau" userId="cc84c22b-9dd9-47eb-bf72-afae3689f386" providerId="ADAL" clId="{EC424E1E-8E8B-4773-9DBA-BC41638A3675}" dt="2024-06-24T09:32:20.483" v="2048" actId="478"/>
          <ac:picMkLst>
            <pc:docMk/>
            <pc:sldMk cId="2579060491" sldId="274"/>
            <ac:picMk id="20" creationId="{8F28F964-3FB6-F23F-1E0F-1824A5ADCAD1}"/>
          </ac:picMkLst>
        </pc:picChg>
      </pc:sldChg>
      <pc:sldChg chg="addSp delSp modSp add mod">
        <pc:chgData name="Anna Lau" userId="cc84c22b-9dd9-47eb-bf72-afae3689f386" providerId="ADAL" clId="{EC424E1E-8E8B-4773-9DBA-BC41638A3675}" dt="2024-07-05T06:45:41.151" v="3158" actId="1076"/>
        <pc:sldMkLst>
          <pc:docMk/>
          <pc:sldMk cId="2990653980" sldId="275"/>
        </pc:sldMkLst>
        <pc:spChg chg="add del mod">
          <ac:chgData name="Anna Lau" userId="cc84c22b-9dd9-47eb-bf72-afae3689f386" providerId="ADAL" clId="{EC424E1E-8E8B-4773-9DBA-BC41638A3675}" dt="2024-07-05T06:05:55.744" v="2392" actId="478"/>
          <ac:spMkLst>
            <pc:docMk/>
            <pc:sldMk cId="2990653980" sldId="275"/>
            <ac:spMk id="2" creationId="{679F698C-2650-0E9D-5390-1CA291732500}"/>
          </ac:spMkLst>
        </pc:spChg>
        <pc:spChg chg="add mod">
          <ac:chgData name="Anna Lau" userId="cc84c22b-9dd9-47eb-bf72-afae3689f386" providerId="ADAL" clId="{EC424E1E-8E8B-4773-9DBA-BC41638A3675}" dt="2024-07-05T06:40:17.578" v="2810" actId="14100"/>
          <ac:spMkLst>
            <pc:docMk/>
            <pc:sldMk cId="2990653980" sldId="275"/>
            <ac:spMk id="4" creationId="{F55156C1-5729-C1CB-683F-ECE7A88F0DD1}"/>
          </ac:spMkLst>
        </pc:spChg>
        <pc:spChg chg="add del">
          <ac:chgData name="Anna Lau" userId="cc84c22b-9dd9-47eb-bf72-afae3689f386" providerId="ADAL" clId="{EC424E1E-8E8B-4773-9DBA-BC41638A3675}" dt="2024-06-27T10:11:12.668" v="2360" actId="11529"/>
          <ac:spMkLst>
            <pc:docMk/>
            <pc:sldMk cId="2990653980" sldId="275"/>
            <ac:spMk id="5" creationId="{6C88D0FF-0072-1CF1-A172-27DA9E7A6720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5" creationId="{7FC6E8FD-5F41-EC5E-CC15-17858AB4A2D7}"/>
          </ac:spMkLst>
        </pc:spChg>
        <pc:spChg chg="del">
          <ac:chgData name="Anna Lau" userId="cc84c22b-9dd9-47eb-bf72-afae3689f386" providerId="ADAL" clId="{EC424E1E-8E8B-4773-9DBA-BC41638A3675}" dt="2024-06-24T09:42:36.390" v="2148" actId="478"/>
          <ac:spMkLst>
            <pc:docMk/>
            <pc:sldMk cId="2990653980" sldId="275"/>
            <ac:spMk id="5" creationId="{B95D7B58-9A34-5420-051A-512B1707A96E}"/>
          </ac:spMkLst>
        </pc:spChg>
        <pc:spChg chg="add del mod">
          <ac:chgData name="Anna Lau" userId="cc84c22b-9dd9-47eb-bf72-afae3689f386" providerId="ADAL" clId="{EC424E1E-8E8B-4773-9DBA-BC41638A3675}" dt="2024-07-05T06:21:27.803" v="2437" actId="478"/>
          <ac:spMkLst>
            <pc:docMk/>
            <pc:sldMk cId="2990653980" sldId="275"/>
            <ac:spMk id="6" creationId="{3B5A8A60-D0C2-5B55-98C8-1B85E5D75961}"/>
          </ac:spMkLst>
        </pc:spChg>
        <pc:spChg chg="del">
          <ac:chgData name="Anna Lau" userId="cc84c22b-9dd9-47eb-bf72-afae3689f386" providerId="ADAL" clId="{EC424E1E-8E8B-4773-9DBA-BC41638A3675}" dt="2024-06-24T09:41:43.713" v="2112" actId="478"/>
          <ac:spMkLst>
            <pc:docMk/>
            <pc:sldMk cId="2990653980" sldId="275"/>
            <ac:spMk id="6" creationId="{8E7A42D4-8F1C-649C-2D46-31A8C334B203}"/>
          </ac:spMkLst>
        </pc:spChg>
        <pc:spChg chg="del">
          <ac:chgData name="Anna Lau" userId="cc84c22b-9dd9-47eb-bf72-afae3689f386" providerId="ADAL" clId="{EC424E1E-8E8B-4773-9DBA-BC41638A3675}" dt="2024-06-24T09:41:43.065" v="2111" actId="478"/>
          <ac:spMkLst>
            <pc:docMk/>
            <pc:sldMk cId="2990653980" sldId="275"/>
            <ac:spMk id="7" creationId="{73E12210-565C-FC47-F3C6-C797C102E2A1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7" creationId="{76F3827D-9957-CDA8-9B36-F0C338BE42C9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8" creationId="{F369AE27-6CBD-1598-50DF-8DB468347C27}"/>
          </ac:spMkLst>
        </pc:spChg>
        <pc:spChg chg="add mod">
          <ac:chgData name="Anna Lau" userId="cc84c22b-9dd9-47eb-bf72-afae3689f386" providerId="ADAL" clId="{EC424E1E-8E8B-4773-9DBA-BC41638A3675}" dt="2024-07-05T06:45:36.389" v="3157" actId="14100"/>
          <ac:spMkLst>
            <pc:docMk/>
            <pc:sldMk cId="2990653980" sldId="275"/>
            <ac:spMk id="10" creationId="{9A381F9C-BA9F-CFF5-48B2-4CF252A5F76B}"/>
          </ac:spMkLst>
        </pc:spChg>
        <pc:spChg chg="del">
          <ac:chgData name="Anna Lau" userId="cc84c22b-9dd9-47eb-bf72-afae3689f386" providerId="ADAL" clId="{EC424E1E-8E8B-4773-9DBA-BC41638A3675}" dt="2024-06-24T09:41:41.100" v="2109" actId="478"/>
          <ac:spMkLst>
            <pc:docMk/>
            <pc:sldMk cId="2990653980" sldId="275"/>
            <ac:spMk id="11" creationId="{310795A2-7199-933B-632D-14C3575B5280}"/>
          </ac:spMkLst>
        </pc:spChg>
        <pc:spChg chg="add mod">
          <ac:chgData name="Anna Lau" userId="cc84c22b-9dd9-47eb-bf72-afae3689f386" providerId="ADAL" clId="{EC424E1E-8E8B-4773-9DBA-BC41638A3675}" dt="2024-07-05T06:45:28.941" v="3154" actId="14100"/>
          <ac:spMkLst>
            <pc:docMk/>
            <pc:sldMk cId="2990653980" sldId="275"/>
            <ac:spMk id="11" creationId="{C8AA499B-84E4-DD08-3BA0-3A12E3B1A1D0}"/>
          </ac:spMkLst>
        </pc:spChg>
        <pc:spChg chg="del mod">
          <ac:chgData name="Anna Lau" userId="cc84c22b-9dd9-47eb-bf72-afae3689f386" providerId="ADAL" clId="{EC424E1E-8E8B-4773-9DBA-BC41638A3675}" dt="2024-07-05T06:37:41.034" v="2683" actId="478"/>
          <ac:spMkLst>
            <pc:docMk/>
            <pc:sldMk cId="2990653980" sldId="275"/>
            <ac:spMk id="12" creationId="{000FFF6E-4AC8-3B2E-7BF4-79750AE6A615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13" creationId="{66364877-4373-103D-BFBF-CBB64CFB5018}"/>
          </ac:spMkLst>
        </pc:spChg>
        <pc:spChg chg="add mod">
          <ac:chgData name="Anna Lau" userId="cc84c22b-9dd9-47eb-bf72-afae3689f386" providerId="ADAL" clId="{EC424E1E-8E8B-4773-9DBA-BC41638A3675}" dt="2024-07-05T06:40:30.452" v="2811" actId="14100"/>
          <ac:spMkLst>
            <pc:docMk/>
            <pc:sldMk cId="2990653980" sldId="275"/>
            <ac:spMk id="14" creationId="{CA9600D9-256C-2199-7722-F59BAF7F7E86}"/>
          </ac:spMkLst>
        </pc:spChg>
        <pc:spChg chg="add mod">
          <ac:chgData name="Anna Lau" userId="cc84c22b-9dd9-47eb-bf72-afae3689f386" providerId="ADAL" clId="{EC424E1E-8E8B-4773-9DBA-BC41638A3675}" dt="2024-07-05T06:45:23.594" v="3153" actId="1076"/>
          <ac:spMkLst>
            <pc:docMk/>
            <pc:sldMk cId="2990653980" sldId="275"/>
            <ac:spMk id="15" creationId="{DFB0C03A-79DA-BCB3-9518-530B4AC6DAC5}"/>
          </ac:spMkLst>
        </pc:spChg>
        <pc:spChg chg="add mod">
          <ac:chgData name="Anna Lau" userId="cc84c22b-9dd9-47eb-bf72-afae3689f386" providerId="ADAL" clId="{EC424E1E-8E8B-4773-9DBA-BC41638A3675}" dt="2024-07-05T06:45:23.594" v="3153" actId="1076"/>
          <ac:spMkLst>
            <pc:docMk/>
            <pc:sldMk cId="2990653980" sldId="275"/>
            <ac:spMk id="16" creationId="{58EB37CC-1748-E345-12D6-E8F5809AA764}"/>
          </ac:spMkLst>
        </pc:spChg>
        <pc:spChg chg="add del mod">
          <ac:chgData name="Anna Lau" userId="cc84c22b-9dd9-47eb-bf72-afae3689f386" providerId="ADAL" clId="{EC424E1E-8E8B-4773-9DBA-BC41638A3675}" dt="2024-07-05T06:27:30.127" v="2506"/>
          <ac:spMkLst>
            <pc:docMk/>
            <pc:sldMk cId="2990653980" sldId="275"/>
            <ac:spMk id="17" creationId="{F041DFFA-3189-2EAF-3732-0BE06EAADE2E}"/>
          </ac:spMkLst>
        </pc:spChg>
        <pc:spChg chg="add del mod">
          <ac:chgData name="Anna Lau" userId="cc84c22b-9dd9-47eb-bf72-afae3689f386" providerId="ADAL" clId="{EC424E1E-8E8B-4773-9DBA-BC41638A3675}" dt="2024-07-05T06:33:09.088" v="2572" actId="478"/>
          <ac:spMkLst>
            <pc:docMk/>
            <pc:sldMk cId="2990653980" sldId="275"/>
            <ac:spMk id="18" creationId="{7BB855FF-F20B-8353-0224-EF391B2EBAF0}"/>
          </ac:spMkLst>
        </pc:spChg>
        <pc:spChg chg="add del mod">
          <ac:chgData name="Anna Lau" userId="cc84c22b-9dd9-47eb-bf72-afae3689f386" providerId="ADAL" clId="{EC424E1E-8E8B-4773-9DBA-BC41638A3675}" dt="2024-07-05T06:33:10.292" v="2573" actId="478"/>
          <ac:spMkLst>
            <pc:docMk/>
            <pc:sldMk cId="2990653980" sldId="275"/>
            <ac:spMk id="19" creationId="{5164D9DD-9389-5E14-E464-FFE07D2D5725}"/>
          </ac:spMkLst>
        </pc:spChg>
        <pc:spChg chg="add del mod">
          <ac:chgData name="Anna Lau" userId="cc84c22b-9dd9-47eb-bf72-afae3689f386" providerId="ADAL" clId="{EC424E1E-8E8B-4773-9DBA-BC41638A3675}" dt="2024-07-05T06:34:24.426" v="2601" actId="478"/>
          <ac:spMkLst>
            <pc:docMk/>
            <pc:sldMk cId="2990653980" sldId="275"/>
            <ac:spMk id="20" creationId="{D4A2BB63-7732-F064-5DD0-4659449406C2}"/>
          </ac:spMkLst>
        </pc:spChg>
        <pc:spChg chg="add del mod">
          <ac:chgData name="Anna Lau" userId="cc84c22b-9dd9-47eb-bf72-afae3689f386" providerId="ADAL" clId="{EC424E1E-8E8B-4773-9DBA-BC41638A3675}" dt="2024-07-05T06:34:25.111" v="2602" actId="478"/>
          <ac:spMkLst>
            <pc:docMk/>
            <pc:sldMk cId="2990653980" sldId="275"/>
            <ac:spMk id="21" creationId="{6ACBAFBE-0385-40FA-6BB4-9ACF439C57F2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22" creationId="{16CF3F02-D82B-07DD-9814-815D1435214D}"/>
          </ac:spMkLst>
        </pc:spChg>
        <pc:spChg chg="add del mod">
          <ac:chgData name="Anna Lau" userId="cc84c22b-9dd9-47eb-bf72-afae3689f386" providerId="ADAL" clId="{EC424E1E-8E8B-4773-9DBA-BC41638A3675}" dt="2024-07-05T06:33:07.650" v="2571" actId="478"/>
          <ac:spMkLst>
            <pc:docMk/>
            <pc:sldMk cId="2990653980" sldId="275"/>
            <ac:spMk id="24" creationId="{4053EF35-2C15-D20E-36FF-604191123626}"/>
          </ac:spMkLst>
        </pc:spChg>
        <pc:spChg chg="add mod">
          <ac:chgData name="Anna Lau" userId="cc84c22b-9dd9-47eb-bf72-afae3689f386" providerId="ADAL" clId="{EC424E1E-8E8B-4773-9DBA-BC41638A3675}" dt="2024-07-05T06:32:26.320" v="2559" actId="767"/>
          <ac:spMkLst>
            <pc:docMk/>
            <pc:sldMk cId="2990653980" sldId="275"/>
            <ac:spMk id="25" creationId="{AEC6742B-CE3C-A2EB-185A-DB66FC0637FE}"/>
          </ac:spMkLst>
        </pc:spChg>
        <pc:spChg chg="add mod">
          <ac:chgData name="Anna Lau" userId="cc84c22b-9dd9-47eb-bf72-afae3689f386" providerId="ADAL" clId="{EC424E1E-8E8B-4773-9DBA-BC41638A3675}" dt="2024-07-05T06:32:38.097" v="2560" actId="767"/>
          <ac:spMkLst>
            <pc:docMk/>
            <pc:sldMk cId="2990653980" sldId="275"/>
            <ac:spMk id="26" creationId="{E340F2FD-61D1-1C50-D5DD-7ADA16CCE431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27" creationId="{AFE633F3-7DFC-9AE0-11B7-86DBB3EF67EE}"/>
          </ac:spMkLst>
        </pc:spChg>
        <pc:spChg chg="add del">
          <ac:chgData name="Anna Lau" userId="cc84c22b-9dd9-47eb-bf72-afae3689f386" providerId="ADAL" clId="{EC424E1E-8E8B-4773-9DBA-BC41638A3675}" dt="2024-07-05T06:33:55.829" v="2587" actId="22"/>
          <ac:spMkLst>
            <pc:docMk/>
            <pc:sldMk cId="2990653980" sldId="275"/>
            <ac:spMk id="29" creationId="{71B771BB-ECD9-0E3E-2B98-6A1A2DE7FD79}"/>
          </ac:spMkLst>
        </pc:spChg>
        <pc:spChg chg="add mod">
          <ac:chgData name="Anna Lau" userId="cc84c22b-9dd9-47eb-bf72-afae3689f386" providerId="ADAL" clId="{EC424E1E-8E8B-4773-9DBA-BC41638A3675}" dt="2024-07-05T06:34:33.479" v="2604" actId="1076"/>
          <ac:spMkLst>
            <pc:docMk/>
            <pc:sldMk cId="2990653980" sldId="275"/>
            <ac:spMk id="31" creationId="{03B87290-9274-DD3E-5868-0A605137C557}"/>
          </ac:spMkLst>
        </pc:spChg>
        <pc:spChg chg="add mod">
          <ac:chgData name="Anna Lau" userId="cc84c22b-9dd9-47eb-bf72-afae3689f386" providerId="ADAL" clId="{EC424E1E-8E8B-4773-9DBA-BC41638A3675}" dt="2024-07-05T06:35:32.711" v="2619" actId="207"/>
          <ac:spMkLst>
            <pc:docMk/>
            <pc:sldMk cId="2990653980" sldId="275"/>
            <ac:spMk id="33" creationId="{6E8526B6-4E70-8993-9C7E-E67106E4C48F}"/>
          </ac:spMkLst>
        </pc:spChg>
        <pc:spChg chg="add mod">
          <ac:chgData name="Anna Lau" userId="cc84c22b-9dd9-47eb-bf72-afae3689f386" providerId="ADAL" clId="{EC424E1E-8E8B-4773-9DBA-BC41638A3675}" dt="2024-07-05T06:36:24.885" v="2624" actId="1076"/>
          <ac:spMkLst>
            <pc:docMk/>
            <pc:sldMk cId="2990653980" sldId="275"/>
            <ac:spMk id="35" creationId="{442DDAFD-AB19-40C7-59E8-6DB0313DED18}"/>
          </ac:spMkLst>
        </pc:spChg>
        <pc:spChg chg="add mod">
          <ac:chgData name="Anna Lau" userId="cc84c22b-9dd9-47eb-bf72-afae3689f386" providerId="ADAL" clId="{EC424E1E-8E8B-4773-9DBA-BC41638A3675}" dt="2024-07-05T06:37:30.610" v="2682" actId="207"/>
          <ac:spMkLst>
            <pc:docMk/>
            <pc:sldMk cId="2990653980" sldId="275"/>
            <ac:spMk id="36" creationId="{BD4D4EA8-F651-2AD4-17A7-48EE7E9C9E7F}"/>
          </ac:spMkLst>
        </pc:spChg>
        <pc:spChg chg="add mod">
          <ac:chgData name="Anna Lau" userId="cc84c22b-9dd9-47eb-bf72-afae3689f386" providerId="ADAL" clId="{EC424E1E-8E8B-4773-9DBA-BC41638A3675}" dt="2024-07-05T06:39:37.437" v="2750" actId="20577"/>
          <ac:spMkLst>
            <pc:docMk/>
            <pc:sldMk cId="2990653980" sldId="275"/>
            <ac:spMk id="38" creationId="{CC2A8C1C-5F12-28A1-3F5F-7FF3046999EA}"/>
          </ac:spMkLst>
        </pc:spChg>
        <pc:spChg chg="add mod">
          <ac:chgData name="Anna Lau" userId="cc84c22b-9dd9-47eb-bf72-afae3689f386" providerId="ADAL" clId="{EC424E1E-8E8B-4773-9DBA-BC41638A3675}" dt="2024-07-05T06:45:41.151" v="3158" actId="1076"/>
          <ac:spMkLst>
            <pc:docMk/>
            <pc:sldMk cId="2990653980" sldId="275"/>
            <ac:spMk id="40" creationId="{EFC9A690-9EF7-02B7-862D-50AA11F25D0B}"/>
          </ac:spMkLst>
        </pc:spChg>
        <pc:spChg chg="add mod">
          <ac:chgData name="Anna Lau" userId="cc84c22b-9dd9-47eb-bf72-afae3689f386" providerId="ADAL" clId="{EC424E1E-8E8B-4773-9DBA-BC41638A3675}" dt="2024-07-05T06:45:41.151" v="3158" actId="1076"/>
          <ac:spMkLst>
            <pc:docMk/>
            <pc:sldMk cId="2990653980" sldId="275"/>
            <ac:spMk id="42" creationId="{0965D357-27DC-B069-B69A-AE898DB0BFFE}"/>
          </ac:spMkLst>
        </pc:spChg>
        <pc:spChg chg="add mod">
          <ac:chgData name="Anna Lau" userId="cc84c22b-9dd9-47eb-bf72-afae3689f386" providerId="ADAL" clId="{EC424E1E-8E8B-4773-9DBA-BC41638A3675}" dt="2024-07-05T06:43:11.557" v="3004" actId="1076"/>
          <ac:spMkLst>
            <pc:docMk/>
            <pc:sldMk cId="2990653980" sldId="275"/>
            <ac:spMk id="44" creationId="{FF045202-3FA7-FBAA-FF26-8A0766B9E22F}"/>
          </ac:spMkLst>
        </pc:spChg>
        <pc:spChg chg="add mod">
          <ac:chgData name="Anna Lau" userId="cc84c22b-9dd9-47eb-bf72-afae3689f386" providerId="ADAL" clId="{EC424E1E-8E8B-4773-9DBA-BC41638A3675}" dt="2024-07-05T06:41:06.843" v="2849" actId="20577"/>
          <ac:spMkLst>
            <pc:docMk/>
            <pc:sldMk cId="2990653980" sldId="275"/>
            <ac:spMk id="46" creationId="{DE088BEA-3E7A-A521-74C8-89AF77621392}"/>
          </ac:spMkLst>
        </pc:spChg>
        <pc:spChg chg="add mod">
          <ac:chgData name="Anna Lau" userId="cc84c22b-9dd9-47eb-bf72-afae3689f386" providerId="ADAL" clId="{EC424E1E-8E8B-4773-9DBA-BC41638A3675}" dt="2024-07-05T06:41:38.668" v="2853" actId="20577"/>
          <ac:spMkLst>
            <pc:docMk/>
            <pc:sldMk cId="2990653980" sldId="275"/>
            <ac:spMk id="48" creationId="{030D0023-40AE-35C1-0472-B7746E902CC1}"/>
          </ac:spMkLst>
        </pc:spChg>
        <pc:spChg chg="add mod">
          <ac:chgData name="Anna Lau" userId="cc84c22b-9dd9-47eb-bf72-afae3689f386" providerId="ADAL" clId="{EC424E1E-8E8B-4773-9DBA-BC41638A3675}" dt="2024-07-05T06:42:31.442" v="2941" actId="20577"/>
          <ac:spMkLst>
            <pc:docMk/>
            <pc:sldMk cId="2990653980" sldId="275"/>
            <ac:spMk id="50" creationId="{F42E6AF8-EA81-E463-4BEB-F6B9B297EF41}"/>
          </ac:spMkLst>
        </pc:spChg>
        <pc:graphicFrameChg chg="add del mod modGraphic">
          <ac:chgData name="Anna Lau" userId="cc84c22b-9dd9-47eb-bf72-afae3689f386" providerId="ADAL" clId="{EC424E1E-8E8B-4773-9DBA-BC41638A3675}" dt="2024-06-27T10:12:35.464" v="2375" actId="478"/>
          <ac:graphicFrameMkLst>
            <pc:docMk/>
            <pc:sldMk cId="2990653980" sldId="275"/>
            <ac:graphicFrameMk id="7" creationId="{40964BA4-BF4B-5A42-648D-62B6840A858F}"/>
          </ac:graphicFrameMkLst>
        </pc:graphicFrameChg>
        <pc:graphicFrameChg chg="add del">
          <ac:chgData name="Anna Lau" userId="cc84c22b-9dd9-47eb-bf72-afae3689f386" providerId="ADAL" clId="{EC424E1E-8E8B-4773-9DBA-BC41638A3675}" dt="2024-06-27T10:13:29.166" v="2377"/>
          <ac:graphicFrameMkLst>
            <pc:docMk/>
            <pc:sldMk cId="2990653980" sldId="275"/>
            <ac:graphicFrameMk id="8" creationId="{F2B4F091-D1AE-5EAB-FA59-093F5A27E607}"/>
          </ac:graphicFrameMkLst>
        </pc:graphicFrameChg>
        <pc:graphicFrameChg chg="del">
          <ac:chgData name="Anna Lau" userId="cc84c22b-9dd9-47eb-bf72-afae3689f386" providerId="ADAL" clId="{EC424E1E-8E8B-4773-9DBA-BC41638A3675}" dt="2024-06-24T09:42:39.464" v="2149" actId="478"/>
          <ac:graphicFrameMkLst>
            <pc:docMk/>
            <pc:sldMk cId="2990653980" sldId="275"/>
            <ac:graphicFrameMk id="15" creationId="{0EC39291-1E85-701B-15BB-057C5EB69BC0}"/>
          </ac:graphicFrameMkLst>
        </pc:graphicFrameChg>
        <pc:picChg chg="add del">
          <ac:chgData name="Anna Lau" userId="cc84c22b-9dd9-47eb-bf72-afae3689f386" providerId="ADAL" clId="{EC424E1E-8E8B-4773-9DBA-BC41638A3675}" dt="2024-06-27T10:01:51.070" v="2354" actId="478"/>
          <ac:picMkLst>
            <pc:docMk/>
            <pc:sldMk cId="2990653980" sldId="275"/>
            <ac:picMk id="2" creationId="{0600EE36-8C1E-ABD1-D53F-06CC08ACBBD9}"/>
          </ac:picMkLst>
        </pc:picChg>
        <pc:picChg chg="add del mod">
          <ac:chgData name="Anna Lau" userId="cc84c22b-9dd9-47eb-bf72-afae3689f386" providerId="ADAL" clId="{EC424E1E-8E8B-4773-9DBA-BC41638A3675}" dt="2024-06-24T09:44:16.297" v="2154" actId="478"/>
          <ac:picMkLst>
            <pc:docMk/>
            <pc:sldMk cId="2990653980" sldId="275"/>
            <ac:picMk id="2" creationId="{1C37A5AA-56DA-1C4E-ECB5-02469D11EE1C}"/>
          </ac:picMkLst>
        </pc:picChg>
        <pc:picChg chg="add del mod">
          <ac:chgData name="Anna Lau" userId="cc84c22b-9dd9-47eb-bf72-afae3689f386" providerId="ADAL" clId="{EC424E1E-8E8B-4773-9DBA-BC41638A3675}" dt="2024-06-27T10:10:48.264" v="2358" actId="478"/>
          <ac:picMkLst>
            <pc:docMk/>
            <pc:sldMk cId="2990653980" sldId="275"/>
            <ac:picMk id="4" creationId="{755437A8-E359-1F81-02DC-059449FE419C}"/>
          </ac:picMkLst>
        </pc:picChg>
        <pc:picChg chg="del">
          <ac:chgData name="Anna Lau" userId="cc84c22b-9dd9-47eb-bf72-afae3689f386" providerId="ADAL" clId="{EC424E1E-8E8B-4773-9DBA-BC41638A3675}" dt="2024-06-24T09:41:42.309" v="2110" actId="478"/>
          <ac:picMkLst>
            <pc:docMk/>
            <pc:sldMk cId="2990653980" sldId="275"/>
            <ac:picMk id="8" creationId="{C3E52A1F-EE1A-2507-81A5-5D5AEAF37861}"/>
          </ac:picMkLst>
        </pc:picChg>
        <pc:picChg chg="add del mod">
          <ac:chgData name="Anna Lau" userId="cc84c22b-9dd9-47eb-bf72-afae3689f386" providerId="ADAL" clId="{EC424E1E-8E8B-4773-9DBA-BC41638A3675}" dt="2024-07-05T06:45:16.951" v="3152" actId="478"/>
          <ac:picMkLst>
            <pc:docMk/>
            <pc:sldMk cId="2990653980" sldId="275"/>
            <ac:picMk id="9" creationId="{9C0C8F83-0E58-72DC-7FEA-70EEDBCB8C0E}"/>
          </ac:picMkLst>
        </pc:picChg>
      </pc:sldChg>
      <pc:sldChg chg="addSp delSp modSp new mod setBg setClrOvrMap">
        <pc:chgData name="Anna Lau" userId="cc84c22b-9dd9-47eb-bf72-afae3689f386" providerId="ADAL" clId="{EC424E1E-8E8B-4773-9DBA-BC41638A3675}" dt="2024-07-08T05:43:14.294" v="3193" actId="26606"/>
        <pc:sldMkLst>
          <pc:docMk/>
          <pc:sldMk cId="3784120983" sldId="276"/>
        </pc:sldMkLst>
        <pc:spChg chg="add mod">
          <ac:chgData name="Anna Lau" userId="cc84c22b-9dd9-47eb-bf72-afae3689f386" providerId="ADAL" clId="{EC424E1E-8E8B-4773-9DBA-BC41638A3675}" dt="2024-07-08T05:43:14.294" v="3193" actId="26606"/>
          <ac:spMkLst>
            <pc:docMk/>
            <pc:sldMk cId="3784120983" sldId="276"/>
            <ac:spMk id="3" creationId="{6A837FA1-1415-CE69-0A56-BCB0E38FD983}"/>
          </ac:spMkLst>
        </pc:spChg>
        <pc:spChg chg="add del">
          <ac:chgData name="Anna Lau" userId="cc84c22b-9dd9-47eb-bf72-afae3689f386" providerId="ADAL" clId="{EC424E1E-8E8B-4773-9DBA-BC41638A3675}" dt="2024-07-08T05:43:14.294" v="3193" actId="26606"/>
          <ac:spMkLst>
            <pc:docMk/>
            <pc:sldMk cId="3784120983" sldId="276"/>
            <ac:spMk id="9" creationId="{71B2258F-86CA-4D4D-8270-BC05FCDEBFB3}"/>
          </ac:spMkLst>
        </pc:spChg>
        <pc:spChg chg="add">
          <ac:chgData name="Anna Lau" userId="cc84c22b-9dd9-47eb-bf72-afae3689f386" providerId="ADAL" clId="{EC424E1E-8E8B-4773-9DBA-BC41638A3675}" dt="2024-07-08T05:43:14.294" v="3193" actId="26606"/>
          <ac:spMkLst>
            <pc:docMk/>
            <pc:sldMk cId="3784120983" sldId="276"/>
            <ac:spMk id="14" creationId="{22A397E7-BF60-45B2-84C7-B074B76C37A7}"/>
          </ac:spMkLst>
        </pc:spChg>
        <pc:spChg chg="add">
          <ac:chgData name="Anna Lau" userId="cc84c22b-9dd9-47eb-bf72-afae3689f386" providerId="ADAL" clId="{EC424E1E-8E8B-4773-9DBA-BC41638A3675}" dt="2024-07-08T05:43:14.294" v="3193" actId="26606"/>
          <ac:spMkLst>
            <pc:docMk/>
            <pc:sldMk cId="3784120983" sldId="276"/>
            <ac:spMk id="16" creationId="{890DEF05-784E-4B61-89E4-04C4ECF4E5A0}"/>
          </ac:spMkLst>
        </pc:spChg>
        <pc:picChg chg="add mod">
          <ac:chgData name="Anna Lau" userId="cc84c22b-9dd9-47eb-bf72-afae3689f386" providerId="ADAL" clId="{EC424E1E-8E8B-4773-9DBA-BC41638A3675}" dt="2024-07-08T05:43:14.294" v="3193" actId="26606"/>
          <ac:picMkLst>
            <pc:docMk/>
            <pc:sldMk cId="3784120983" sldId="276"/>
            <ac:picMk id="5" creationId="{EE682CE7-5F41-867D-24EC-9995D98D1383}"/>
          </ac:picMkLst>
        </pc:picChg>
        <pc:cxnChg chg="add">
          <ac:chgData name="Anna Lau" userId="cc84c22b-9dd9-47eb-bf72-afae3689f386" providerId="ADAL" clId="{EC424E1E-8E8B-4773-9DBA-BC41638A3675}" dt="2024-07-08T05:43:14.294" v="3193" actId="26606"/>
          <ac:cxnSpMkLst>
            <pc:docMk/>
            <pc:sldMk cId="3784120983" sldId="276"/>
            <ac:cxnSpMk id="18" creationId="{C41BAEC7-F7B0-4224-8B18-8F74B7D87F0B}"/>
          </ac:cxnSpMkLst>
        </pc:cxnChg>
      </pc:sldChg>
      <pc:sldChg chg="addSp delSp modSp add mod ord">
        <pc:chgData name="Anna Lau" userId="cc84c22b-9dd9-47eb-bf72-afae3689f386" providerId="ADAL" clId="{EC424E1E-8E8B-4773-9DBA-BC41638A3675}" dt="2024-07-15T06:50:36.782" v="6170" actId="1076"/>
        <pc:sldMkLst>
          <pc:docMk/>
          <pc:sldMk cId="1978828383" sldId="277"/>
        </pc:sldMkLst>
        <pc:spChg chg="mod">
          <ac:chgData name="Anna Lau" userId="cc84c22b-9dd9-47eb-bf72-afae3689f386" providerId="ADAL" clId="{EC424E1E-8E8B-4773-9DBA-BC41638A3675}" dt="2024-07-15T06:49:33.977" v="6156" actId="1076"/>
          <ac:spMkLst>
            <pc:docMk/>
            <pc:sldMk cId="1978828383" sldId="277"/>
            <ac:spMk id="6" creationId="{8734053D-AF08-53AC-2D14-D1BAA09B7B75}"/>
          </ac:spMkLst>
        </pc:spChg>
        <pc:spChg chg="add mod">
          <ac:chgData name="Anna Lau" userId="cc84c22b-9dd9-47eb-bf72-afae3689f386" providerId="ADAL" clId="{EC424E1E-8E8B-4773-9DBA-BC41638A3675}" dt="2024-07-09T10:21:55.135" v="4238" actId="1076"/>
          <ac:spMkLst>
            <pc:docMk/>
            <pc:sldMk cId="1978828383" sldId="277"/>
            <ac:spMk id="7" creationId="{F8A6A72F-E584-8350-B0C7-B032FCC9B629}"/>
          </ac:spMkLst>
        </pc:spChg>
        <pc:spChg chg="add del mod">
          <ac:chgData name="Anna Lau" userId="cc84c22b-9dd9-47eb-bf72-afae3689f386" providerId="ADAL" clId="{EC424E1E-8E8B-4773-9DBA-BC41638A3675}" dt="2024-07-15T06:43:03.603" v="6136" actId="478"/>
          <ac:spMkLst>
            <pc:docMk/>
            <pc:sldMk cId="1978828383" sldId="277"/>
            <ac:spMk id="8" creationId="{5227EAB5-AC94-82B7-B60E-5AD4D56D9EAF}"/>
          </ac:spMkLst>
        </pc:spChg>
        <pc:spChg chg="add del mod">
          <ac:chgData name="Anna Lau" userId="cc84c22b-9dd9-47eb-bf72-afae3689f386" providerId="ADAL" clId="{EC424E1E-8E8B-4773-9DBA-BC41638A3675}" dt="2024-07-15T06:42:51.225" v="6130" actId="478"/>
          <ac:spMkLst>
            <pc:docMk/>
            <pc:sldMk cId="1978828383" sldId="277"/>
            <ac:spMk id="9" creationId="{B1518BCE-E068-CA90-EC0E-72F128235A67}"/>
          </ac:spMkLst>
        </pc:spChg>
        <pc:spChg chg="add mod">
          <ac:chgData name="Anna Lau" userId="cc84c22b-9dd9-47eb-bf72-afae3689f386" providerId="ADAL" clId="{EC424E1E-8E8B-4773-9DBA-BC41638A3675}" dt="2024-07-09T10:18:36.441" v="4122" actId="20577"/>
          <ac:spMkLst>
            <pc:docMk/>
            <pc:sldMk cId="1978828383" sldId="277"/>
            <ac:spMk id="10" creationId="{0CF281B1-2934-5C8B-4838-4635CD2D14F0}"/>
          </ac:spMkLst>
        </pc:spChg>
        <pc:spChg chg="add del">
          <ac:chgData name="Anna Lau" userId="cc84c22b-9dd9-47eb-bf72-afae3689f386" providerId="ADAL" clId="{EC424E1E-8E8B-4773-9DBA-BC41638A3675}" dt="2024-07-08T06:36:51.245" v="3977" actId="11529"/>
          <ac:spMkLst>
            <pc:docMk/>
            <pc:sldMk cId="1978828383" sldId="277"/>
            <ac:spMk id="10" creationId="{6736CE4D-CA34-2C6C-52E1-2525A2FC81D8}"/>
          </ac:spMkLst>
        </pc:spChg>
        <pc:spChg chg="add del mod">
          <ac:chgData name="Anna Lau" userId="cc84c22b-9dd9-47eb-bf72-afae3689f386" providerId="ADAL" clId="{EC424E1E-8E8B-4773-9DBA-BC41638A3675}" dt="2024-07-15T06:42:53.526" v="6132" actId="478"/>
          <ac:spMkLst>
            <pc:docMk/>
            <pc:sldMk cId="1978828383" sldId="277"/>
            <ac:spMk id="11" creationId="{DE5BCCDF-B57F-8D07-5219-7D5C93F2B048}"/>
          </ac:spMkLst>
        </pc:spChg>
        <pc:spChg chg="add del mod">
          <ac:chgData name="Anna Lau" userId="cc84c22b-9dd9-47eb-bf72-afae3689f386" providerId="ADAL" clId="{EC424E1E-8E8B-4773-9DBA-BC41638A3675}" dt="2024-07-15T06:42:52.150" v="6131" actId="478"/>
          <ac:spMkLst>
            <pc:docMk/>
            <pc:sldMk cId="1978828383" sldId="277"/>
            <ac:spMk id="12" creationId="{41EA6276-97B7-885D-7EBE-DA16BF06E62B}"/>
          </ac:spMkLst>
        </pc:spChg>
        <pc:spChg chg="add del mod">
          <ac:chgData name="Anna Lau" userId="cc84c22b-9dd9-47eb-bf72-afae3689f386" providerId="ADAL" clId="{EC424E1E-8E8B-4773-9DBA-BC41638A3675}" dt="2024-07-15T06:42:56.241" v="6134" actId="478"/>
          <ac:spMkLst>
            <pc:docMk/>
            <pc:sldMk cId="1978828383" sldId="277"/>
            <ac:spMk id="13" creationId="{5376BDA5-60B2-752C-7B48-897507E1D702}"/>
          </ac:spMkLst>
        </pc:spChg>
        <pc:spChg chg="add del mod">
          <ac:chgData name="Anna Lau" userId="cc84c22b-9dd9-47eb-bf72-afae3689f386" providerId="ADAL" clId="{EC424E1E-8E8B-4773-9DBA-BC41638A3675}" dt="2024-07-15T06:43:35.510" v="6139" actId="478"/>
          <ac:spMkLst>
            <pc:docMk/>
            <pc:sldMk cId="1978828383" sldId="277"/>
            <ac:spMk id="14" creationId="{0851D271-6DE0-055B-DDD5-9139935DC2CB}"/>
          </ac:spMkLst>
        </pc:spChg>
        <pc:spChg chg="add del mod">
          <ac:chgData name="Anna Lau" userId="cc84c22b-9dd9-47eb-bf72-afae3689f386" providerId="ADAL" clId="{EC424E1E-8E8B-4773-9DBA-BC41638A3675}" dt="2024-07-15T06:42:58.309" v="6135" actId="478"/>
          <ac:spMkLst>
            <pc:docMk/>
            <pc:sldMk cId="1978828383" sldId="277"/>
            <ac:spMk id="15" creationId="{9524D565-18F7-EFD1-1B78-870D5BE7160B}"/>
          </ac:spMkLst>
        </pc:spChg>
        <pc:spChg chg="add del mod">
          <ac:chgData name="Anna Lau" userId="cc84c22b-9dd9-47eb-bf72-afae3689f386" providerId="ADAL" clId="{EC424E1E-8E8B-4773-9DBA-BC41638A3675}" dt="2024-07-15T06:43:35.510" v="6139" actId="478"/>
          <ac:spMkLst>
            <pc:docMk/>
            <pc:sldMk cId="1978828383" sldId="277"/>
            <ac:spMk id="16" creationId="{4A97BFA7-ECEE-AF5B-A4B0-4718BBCC0E35}"/>
          </ac:spMkLst>
        </pc:spChg>
        <pc:spChg chg="add mod">
          <ac:chgData name="Anna Lau" userId="cc84c22b-9dd9-47eb-bf72-afae3689f386" providerId="ADAL" clId="{EC424E1E-8E8B-4773-9DBA-BC41638A3675}" dt="2024-07-09T10:21:31.551" v="4233" actId="1076"/>
          <ac:spMkLst>
            <pc:docMk/>
            <pc:sldMk cId="1978828383" sldId="277"/>
            <ac:spMk id="17" creationId="{FAE9DD0D-C46A-3BAC-D6B9-FD5EBA850AEA}"/>
          </ac:spMkLst>
        </pc:spChg>
        <pc:spChg chg="add mod">
          <ac:chgData name="Anna Lau" userId="cc84c22b-9dd9-47eb-bf72-afae3689f386" providerId="ADAL" clId="{EC424E1E-8E8B-4773-9DBA-BC41638A3675}" dt="2024-07-15T06:50:33.234" v="6169" actId="1076"/>
          <ac:spMkLst>
            <pc:docMk/>
            <pc:sldMk cId="1978828383" sldId="277"/>
            <ac:spMk id="20" creationId="{6C5FD6A2-2CD0-AEE1-82B7-FB1354159B69}"/>
          </ac:spMkLst>
        </pc:spChg>
        <pc:spChg chg="add mod">
          <ac:chgData name="Anna Lau" userId="cc84c22b-9dd9-47eb-bf72-afae3689f386" providerId="ADAL" clId="{EC424E1E-8E8B-4773-9DBA-BC41638A3675}" dt="2024-07-15T06:50:36.782" v="6170" actId="1076"/>
          <ac:spMkLst>
            <pc:docMk/>
            <pc:sldMk cId="1978828383" sldId="277"/>
            <ac:spMk id="21" creationId="{73662040-5CCD-6FAA-A29C-119CD6ED8854}"/>
          </ac:spMkLst>
        </pc:spChg>
        <pc:spChg chg="add del mod">
          <ac:chgData name="Anna Lau" userId="cc84c22b-9dd9-47eb-bf72-afae3689f386" providerId="ADAL" clId="{EC424E1E-8E8B-4773-9DBA-BC41638A3675}" dt="2024-07-15T06:48:50.944" v="6153" actId="478"/>
          <ac:spMkLst>
            <pc:docMk/>
            <pc:sldMk cId="1978828383" sldId="277"/>
            <ac:spMk id="22" creationId="{CDAA6702-80BE-3FD4-9F00-BD6F0BF336BE}"/>
          </ac:spMkLst>
        </pc:spChg>
        <pc:picChg chg="add del mod">
          <ac:chgData name="Anna Lau" userId="cc84c22b-9dd9-47eb-bf72-afae3689f386" providerId="ADAL" clId="{EC424E1E-8E8B-4773-9DBA-BC41638A3675}" dt="2024-07-08T06:32:25.238" v="3862" actId="478"/>
          <ac:picMkLst>
            <pc:docMk/>
            <pc:sldMk cId="1978828383" sldId="277"/>
            <ac:picMk id="7" creationId="{69841D58-37CC-9511-4086-36AA67C9CBB1}"/>
          </ac:picMkLst>
        </pc:picChg>
        <pc:picChg chg="add del mod">
          <ac:chgData name="Anna Lau" userId="cc84c22b-9dd9-47eb-bf72-afae3689f386" providerId="ADAL" clId="{EC424E1E-8E8B-4773-9DBA-BC41638A3675}" dt="2024-07-15T06:43:35.510" v="6139" actId="478"/>
          <ac:picMkLst>
            <pc:docMk/>
            <pc:sldMk cId="1978828383" sldId="277"/>
            <ac:picMk id="18" creationId="{55440D9C-7A33-C76C-DBC0-00DD08F24795}"/>
          </ac:picMkLst>
        </pc:picChg>
        <pc:picChg chg="add mod">
          <ac:chgData name="Anna Lau" userId="cc84c22b-9dd9-47eb-bf72-afae3689f386" providerId="ADAL" clId="{EC424E1E-8E8B-4773-9DBA-BC41638A3675}" dt="2024-07-15T06:48:31.045" v="6148" actId="1076"/>
          <ac:picMkLst>
            <pc:docMk/>
            <pc:sldMk cId="1978828383" sldId="277"/>
            <ac:picMk id="19" creationId="{E4789C39-AC05-BA8E-ABBA-0A1610251BF8}"/>
          </ac:picMkLst>
        </pc:picChg>
      </pc:sldChg>
      <pc:sldChg chg="addSp delSp modSp new del mod">
        <pc:chgData name="Anna Lau" userId="cc84c22b-9dd9-47eb-bf72-afae3689f386" providerId="ADAL" clId="{EC424E1E-8E8B-4773-9DBA-BC41638A3675}" dt="2024-07-08T05:53:07.748" v="3202" actId="47"/>
        <pc:sldMkLst>
          <pc:docMk/>
          <pc:sldMk cId="2142219686" sldId="277"/>
        </pc:sldMkLst>
        <pc:picChg chg="add del mod">
          <ac:chgData name="Anna Lau" userId="cc84c22b-9dd9-47eb-bf72-afae3689f386" providerId="ADAL" clId="{EC424E1E-8E8B-4773-9DBA-BC41638A3675}" dt="2024-07-08T05:53:05.169" v="3201" actId="478"/>
          <ac:picMkLst>
            <pc:docMk/>
            <pc:sldMk cId="2142219686" sldId="277"/>
            <ac:picMk id="2" creationId="{F54E47B8-CE5C-C3BB-DE23-A45D14ED7EED}"/>
          </ac:picMkLst>
        </pc:picChg>
      </pc:sldChg>
      <pc:sldChg chg="addSp delSp modSp add mod">
        <pc:chgData name="Anna Lau" userId="cc84c22b-9dd9-47eb-bf72-afae3689f386" providerId="ADAL" clId="{EC424E1E-8E8B-4773-9DBA-BC41638A3675}" dt="2024-07-15T05:07:28.229" v="4676" actId="1076"/>
        <pc:sldMkLst>
          <pc:docMk/>
          <pc:sldMk cId="1213276904" sldId="278"/>
        </pc:sldMkLst>
        <pc:spChg chg="add mod">
          <ac:chgData name="Anna Lau" userId="cc84c22b-9dd9-47eb-bf72-afae3689f386" providerId="ADAL" clId="{EC424E1E-8E8B-4773-9DBA-BC41638A3675}" dt="2024-07-15T05:07:24.566" v="4675" actId="1076"/>
          <ac:spMkLst>
            <pc:docMk/>
            <pc:sldMk cId="1213276904" sldId="278"/>
            <ac:spMk id="2" creationId="{9E1C4827-05CE-7D05-E9DE-292415A4932B}"/>
          </ac:spMkLst>
        </pc:spChg>
        <pc:spChg chg="mod">
          <ac:chgData name="Anna Lau" userId="cc84c22b-9dd9-47eb-bf72-afae3689f386" providerId="ADAL" clId="{EC424E1E-8E8B-4773-9DBA-BC41638A3675}" dt="2024-07-15T05:06:16.273" v="4644" actId="20577"/>
          <ac:spMkLst>
            <pc:docMk/>
            <pc:sldMk cId="1213276904" sldId="278"/>
            <ac:spMk id="3" creationId="{3FF2F6A8-D050-6C69-91EF-304E0FC356F3}"/>
          </ac:spMkLst>
        </pc:spChg>
        <pc:spChg chg="add mod">
          <ac:chgData name="Anna Lau" userId="cc84c22b-9dd9-47eb-bf72-afae3689f386" providerId="ADAL" clId="{EC424E1E-8E8B-4773-9DBA-BC41638A3675}" dt="2024-07-15T05:07:01.454" v="4672" actId="1076"/>
          <ac:spMkLst>
            <pc:docMk/>
            <pc:sldMk cId="1213276904" sldId="278"/>
            <ac:spMk id="4" creationId="{3336B29A-BFFC-C2D7-66C7-71322FC9BFA3}"/>
          </ac:spMkLst>
        </pc:spChg>
        <pc:spChg chg="del">
          <ac:chgData name="Anna Lau" userId="cc84c22b-9dd9-47eb-bf72-afae3689f386" providerId="ADAL" clId="{EC424E1E-8E8B-4773-9DBA-BC41638A3675}" dt="2024-07-09T10:25:26.704" v="4255" actId="478"/>
          <ac:spMkLst>
            <pc:docMk/>
            <pc:sldMk cId="1213276904" sldId="278"/>
            <ac:spMk id="4" creationId="{F55156C1-5729-C1CB-683F-ECE7A88F0DD1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5" creationId="{7FC6E8FD-5F41-EC5E-CC15-17858AB4A2D7}"/>
          </ac:spMkLst>
        </pc:spChg>
        <pc:spChg chg="add mod">
          <ac:chgData name="Anna Lau" userId="cc84c22b-9dd9-47eb-bf72-afae3689f386" providerId="ADAL" clId="{EC424E1E-8E8B-4773-9DBA-BC41638A3675}" dt="2024-07-15T05:07:28.229" v="4676" actId="1076"/>
          <ac:spMkLst>
            <pc:docMk/>
            <pc:sldMk cId="1213276904" sldId="278"/>
            <ac:spMk id="6" creationId="{84D96CE9-CD77-C828-0CC6-4F9714862DB5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7" creationId="{76F3827D-9957-CDA8-9B36-F0C338BE42C9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8" creationId="{F369AE27-6CBD-1598-50DF-8DB468347C27}"/>
          </ac:spMkLst>
        </pc:spChg>
        <pc:spChg chg="del">
          <ac:chgData name="Anna Lau" userId="cc84c22b-9dd9-47eb-bf72-afae3689f386" providerId="ADAL" clId="{EC424E1E-8E8B-4773-9DBA-BC41638A3675}" dt="2024-07-09T10:25:14.748" v="4251" actId="478"/>
          <ac:spMkLst>
            <pc:docMk/>
            <pc:sldMk cId="1213276904" sldId="278"/>
            <ac:spMk id="10" creationId="{9A381F9C-BA9F-CFF5-48B2-4CF252A5F76B}"/>
          </ac:spMkLst>
        </pc:spChg>
        <pc:spChg chg="del">
          <ac:chgData name="Anna Lau" userId="cc84c22b-9dd9-47eb-bf72-afae3689f386" providerId="ADAL" clId="{EC424E1E-8E8B-4773-9DBA-BC41638A3675}" dt="2024-07-09T10:25:14.162" v="4250" actId="478"/>
          <ac:spMkLst>
            <pc:docMk/>
            <pc:sldMk cId="1213276904" sldId="278"/>
            <ac:spMk id="11" creationId="{C8AA499B-84E4-DD08-3BA0-3A12E3B1A1D0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13" creationId="{66364877-4373-103D-BFBF-CBB64CFB5018}"/>
          </ac:spMkLst>
        </pc:spChg>
        <pc:spChg chg="del">
          <ac:chgData name="Anna Lau" userId="cc84c22b-9dd9-47eb-bf72-afae3689f386" providerId="ADAL" clId="{EC424E1E-8E8B-4773-9DBA-BC41638A3675}" dt="2024-07-09T10:25:30.331" v="4258" actId="478"/>
          <ac:spMkLst>
            <pc:docMk/>
            <pc:sldMk cId="1213276904" sldId="278"/>
            <ac:spMk id="14" creationId="{CA9600D9-256C-2199-7722-F59BAF7F7E86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15" creationId="{DFB0C03A-79DA-BCB3-9518-530B4AC6DAC5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16" creationId="{58EB37CC-1748-E345-12D6-E8F5809AA764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22" creationId="{16CF3F02-D82B-07DD-9814-815D1435214D}"/>
          </ac:spMkLst>
        </pc:spChg>
        <pc:spChg chg="del">
          <ac:chgData name="Anna Lau" userId="cc84c22b-9dd9-47eb-bf72-afae3689f386" providerId="ADAL" clId="{EC424E1E-8E8B-4773-9DBA-BC41638A3675}" dt="2024-07-09T10:25:16.622" v="4252" actId="478"/>
          <ac:spMkLst>
            <pc:docMk/>
            <pc:sldMk cId="1213276904" sldId="278"/>
            <ac:spMk id="27" creationId="{AFE633F3-7DFC-9AE0-11B7-86DBB3EF67EE}"/>
          </ac:spMkLst>
        </pc:spChg>
        <pc:spChg chg="del">
          <ac:chgData name="Anna Lau" userId="cc84c22b-9dd9-47eb-bf72-afae3689f386" providerId="ADAL" clId="{EC424E1E-8E8B-4773-9DBA-BC41638A3675}" dt="2024-07-09T10:25:18.339" v="4253" actId="478"/>
          <ac:spMkLst>
            <pc:docMk/>
            <pc:sldMk cId="1213276904" sldId="278"/>
            <ac:spMk id="31" creationId="{03B87290-9274-DD3E-5868-0A605137C557}"/>
          </ac:spMkLst>
        </pc:spChg>
        <pc:spChg chg="del">
          <ac:chgData name="Anna Lau" userId="cc84c22b-9dd9-47eb-bf72-afae3689f386" providerId="ADAL" clId="{EC424E1E-8E8B-4773-9DBA-BC41638A3675}" dt="2024-07-09T10:25:24.884" v="4254" actId="478"/>
          <ac:spMkLst>
            <pc:docMk/>
            <pc:sldMk cId="1213276904" sldId="278"/>
            <ac:spMk id="33" creationId="{6E8526B6-4E70-8993-9C7E-E67106E4C48F}"/>
          </ac:spMkLst>
        </pc:spChg>
        <pc:spChg chg="del">
          <ac:chgData name="Anna Lau" userId="cc84c22b-9dd9-47eb-bf72-afae3689f386" providerId="ADAL" clId="{EC424E1E-8E8B-4773-9DBA-BC41638A3675}" dt="2024-07-09T10:25:38.309" v="4261" actId="478"/>
          <ac:spMkLst>
            <pc:docMk/>
            <pc:sldMk cId="1213276904" sldId="278"/>
            <ac:spMk id="35" creationId="{442DDAFD-AB19-40C7-59E8-6DB0313DED18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36" creationId="{BD4D4EA8-F651-2AD4-17A7-48EE7E9C9E7F}"/>
          </ac:spMkLst>
        </pc:spChg>
        <pc:spChg chg="del mod">
          <ac:chgData name="Anna Lau" userId="cc84c22b-9dd9-47eb-bf72-afae3689f386" providerId="ADAL" clId="{EC424E1E-8E8B-4773-9DBA-BC41638A3675}" dt="2024-07-09T10:25:29.128" v="4257" actId="478"/>
          <ac:spMkLst>
            <pc:docMk/>
            <pc:sldMk cId="1213276904" sldId="278"/>
            <ac:spMk id="38" creationId="{CC2A8C1C-5F12-28A1-3F5F-7FF3046999EA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40" creationId="{EFC9A690-9EF7-02B7-862D-50AA11F25D0B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42" creationId="{0965D357-27DC-B069-B69A-AE898DB0BFFE}"/>
          </ac:spMkLst>
        </pc:spChg>
        <pc:spChg chg="del">
          <ac:chgData name="Anna Lau" userId="cc84c22b-9dd9-47eb-bf72-afae3689f386" providerId="ADAL" clId="{EC424E1E-8E8B-4773-9DBA-BC41638A3675}" dt="2024-07-09T10:25:12.596" v="4249" actId="478"/>
          <ac:spMkLst>
            <pc:docMk/>
            <pc:sldMk cId="1213276904" sldId="278"/>
            <ac:spMk id="44" creationId="{FF045202-3FA7-FBAA-FF26-8A0766B9E22F}"/>
          </ac:spMkLst>
        </pc:spChg>
        <pc:spChg chg="del">
          <ac:chgData name="Anna Lau" userId="cc84c22b-9dd9-47eb-bf72-afae3689f386" providerId="ADAL" clId="{EC424E1E-8E8B-4773-9DBA-BC41638A3675}" dt="2024-07-09T10:25:35.173" v="4260" actId="478"/>
          <ac:spMkLst>
            <pc:docMk/>
            <pc:sldMk cId="1213276904" sldId="278"/>
            <ac:spMk id="46" creationId="{DE088BEA-3E7A-A521-74C8-89AF77621392}"/>
          </ac:spMkLst>
        </pc:spChg>
        <pc:spChg chg="del">
          <ac:chgData name="Anna Lau" userId="cc84c22b-9dd9-47eb-bf72-afae3689f386" providerId="ADAL" clId="{EC424E1E-8E8B-4773-9DBA-BC41638A3675}" dt="2024-07-09T10:25:33.740" v="4259" actId="478"/>
          <ac:spMkLst>
            <pc:docMk/>
            <pc:sldMk cId="1213276904" sldId="278"/>
            <ac:spMk id="48" creationId="{030D0023-40AE-35C1-0472-B7746E902CC1}"/>
          </ac:spMkLst>
        </pc:spChg>
      </pc:sldChg>
      <pc:sldChg chg="addSp delSp modSp add mod">
        <pc:chgData name="Anna Lau" userId="cc84c22b-9dd9-47eb-bf72-afae3689f386" providerId="ADAL" clId="{EC424E1E-8E8B-4773-9DBA-BC41638A3675}" dt="2024-07-15T06:31:40.952" v="6082" actId="1076"/>
        <pc:sldMkLst>
          <pc:docMk/>
          <pc:sldMk cId="1654375516" sldId="279"/>
        </pc:sldMkLst>
        <pc:spChg chg="topLvl">
          <ac:chgData name="Anna Lau" userId="cc84c22b-9dd9-47eb-bf72-afae3689f386" providerId="ADAL" clId="{EC424E1E-8E8B-4773-9DBA-BC41638A3675}" dt="2024-07-15T06:31:25.761" v="6080" actId="478"/>
          <ac:spMkLst>
            <pc:docMk/>
            <pc:sldMk cId="1654375516" sldId="279"/>
            <ac:spMk id="3" creationId="{00000000-0000-0000-0000-000000000000}"/>
          </ac:spMkLst>
        </pc:spChg>
        <pc:spChg chg="del topLvl">
          <ac:chgData name="Anna Lau" userId="cc84c22b-9dd9-47eb-bf72-afae3689f386" providerId="ADAL" clId="{EC424E1E-8E8B-4773-9DBA-BC41638A3675}" dt="2024-07-15T06:31:25.761" v="6080" actId="478"/>
          <ac:spMkLst>
            <pc:docMk/>
            <pc:sldMk cId="1654375516" sldId="279"/>
            <ac:spMk id="4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7-15T06:31:23.695" v="6079" actId="478"/>
          <ac:spMkLst>
            <pc:docMk/>
            <pc:sldMk cId="1654375516" sldId="279"/>
            <ac:spMk id="5" creationId="{00000000-0000-0000-0000-000000000000}"/>
          </ac:spMkLst>
        </pc:spChg>
        <pc:spChg chg="del">
          <ac:chgData name="Anna Lau" userId="cc84c22b-9dd9-47eb-bf72-afae3689f386" providerId="ADAL" clId="{EC424E1E-8E8B-4773-9DBA-BC41638A3675}" dt="2024-07-15T05:11:09.581" v="4683" actId="478"/>
          <ac:spMkLst>
            <pc:docMk/>
            <pc:sldMk cId="1654375516" sldId="279"/>
            <ac:spMk id="6" creationId="{8734053D-AF08-53AC-2D14-D1BAA09B7B75}"/>
          </ac:spMkLst>
        </pc:spChg>
        <pc:spChg chg="del">
          <ac:chgData name="Anna Lau" userId="cc84c22b-9dd9-47eb-bf72-afae3689f386" providerId="ADAL" clId="{EC424E1E-8E8B-4773-9DBA-BC41638A3675}" dt="2024-07-15T05:11:04.841" v="4679" actId="478"/>
          <ac:spMkLst>
            <pc:docMk/>
            <pc:sldMk cId="1654375516" sldId="279"/>
            <ac:spMk id="8" creationId="{5227EAB5-AC94-82B7-B60E-5AD4D56D9EAF}"/>
          </ac:spMkLst>
        </pc:spChg>
        <pc:spChg chg="del">
          <ac:chgData name="Anna Lau" userId="cc84c22b-9dd9-47eb-bf72-afae3689f386" providerId="ADAL" clId="{EC424E1E-8E8B-4773-9DBA-BC41638A3675}" dt="2024-07-15T05:11:02.244" v="4678" actId="478"/>
          <ac:spMkLst>
            <pc:docMk/>
            <pc:sldMk cId="1654375516" sldId="279"/>
            <ac:spMk id="9" creationId="{B1518BCE-E068-CA90-EC0E-72F128235A67}"/>
          </ac:spMkLst>
        </pc:spChg>
        <pc:spChg chg="del">
          <ac:chgData name="Anna Lau" userId="cc84c22b-9dd9-47eb-bf72-afae3689f386" providerId="ADAL" clId="{EC424E1E-8E8B-4773-9DBA-BC41638A3675}" dt="2024-07-15T05:11:06.216" v="4681" actId="478"/>
          <ac:spMkLst>
            <pc:docMk/>
            <pc:sldMk cId="1654375516" sldId="279"/>
            <ac:spMk id="11" creationId="{DE5BCCDF-B57F-8D07-5219-7D5C93F2B048}"/>
          </ac:spMkLst>
        </pc:spChg>
        <pc:spChg chg="del">
          <ac:chgData name="Anna Lau" userId="cc84c22b-9dd9-47eb-bf72-afae3689f386" providerId="ADAL" clId="{EC424E1E-8E8B-4773-9DBA-BC41638A3675}" dt="2024-07-15T05:11:06.845" v="4682" actId="478"/>
          <ac:spMkLst>
            <pc:docMk/>
            <pc:sldMk cId="1654375516" sldId="279"/>
            <ac:spMk id="12" creationId="{41EA6276-97B7-885D-7EBE-DA16BF06E62B}"/>
          </ac:spMkLst>
        </pc:spChg>
        <pc:spChg chg="del">
          <ac:chgData name="Anna Lau" userId="cc84c22b-9dd9-47eb-bf72-afae3689f386" providerId="ADAL" clId="{EC424E1E-8E8B-4773-9DBA-BC41638A3675}" dt="2024-07-15T05:11:05.435" v="4680" actId="478"/>
          <ac:spMkLst>
            <pc:docMk/>
            <pc:sldMk cId="1654375516" sldId="279"/>
            <ac:spMk id="13" creationId="{5376BDA5-60B2-752C-7B48-897507E1D702}"/>
          </ac:spMkLst>
        </pc:spChg>
        <pc:spChg chg="del mod">
          <ac:chgData name="Anna Lau" userId="cc84c22b-9dd9-47eb-bf72-afae3689f386" providerId="ADAL" clId="{EC424E1E-8E8B-4773-9DBA-BC41638A3675}" dt="2024-07-15T05:13:41.217" v="4716" actId="478"/>
          <ac:spMkLst>
            <pc:docMk/>
            <pc:sldMk cId="1654375516" sldId="279"/>
            <ac:spMk id="15" creationId="{9524D565-18F7-EFD1-1B78-870D5BE7160B}"/>
          </ac:spMkLst>
        </pc:spChg>
        <pc:spChg chg="add mod">
          <ac:chgData name="Anna Lau" userId="cc84c22b-9dd9-47eb-bf72-afae3689f386" providerId="ADAL" clId="{EC424E1E-8E8B-4773-9DBA-BC41638A3675}" dt="2024-07-15T05:13:37.109" v="4714" actId="1076"/>
          <ac:spMkLst>
            <pc:docMk/>
            <pc:sldMk cId="1654375516" sldId="279"/>
            <ac:spMk id="16" creationId="{A9DAB183-B8D2-9AED-47AA-17C2AC7D27A7}"/>
          </ac:spMkLst>
        </pc:spChg>
        <pc:spChg chg="del mod">
          <ac:chgData name="Anna Lau" userId="cc84c22b-9dd9-47eb-bf72-afae3689f386" providerId="ADAL" clId="{EC424E1E-8E8B-4773-9DBA-BC41638A3675}" dt="2024-07-15T06:18:38.693" v="5546" actId="478"/>
          <ac:spMkLst>
            <pc:docMk/>
            <pc:sldMk cId="1654375516" sldId="279"/>
            <ac:spMk id="17" creationId="{FAE9DD0D-C46A-3BAC-D6B9-FD5EBA850AEA}"/>
          </ac:spMkLst>
        </pc:spChg>
        <pc:spChg chg="add mod">
          <ac:chgData name="Anna Lau" userId="cc84c22b-9dd9-47eb-bf72-afae3689f386" providerId="ADAL" clId="{EC424E1E-8E8B-4773-9DBA-BC41638A3675}" dt="2024-07-15T06:31:40.952" v="6082" actId="1076"/>
          <ac:spMkLst>
            <pc:docMk/>
            <pc:sldMk cId="1654375516" sldId="279"/>
            <ac:spMk id="18" creationId="{9519F4F0-64A2-1995-2FED-E05F0ADD261E}"/>
          </ac:spMkLst>
        </pc:spChg>
        <pc:spChg chg="add mod">
          <ac:chgData name="Anna Lau" userId="cc84c22b-9dd9-47eb-bf72-afae3689f386" providerId="ADAL" clId="{EC424E1E-8E8B-4773-9DBA-BC41638A3675}" dt="2024-07-15T06:31:40.952" v="6082" actId="1076"/>
          <ac:spMkLst>
            <pc:docMk/>
            <pc:sldMk cId="1654375516" sldId="279"/>
            <ac:spMk id="19" creationId="{98AFF934-BD35-E519-1D81-58C85436254F}"/>
          </ac:spMkLst>
        </pc:spChg>
        <pc:spChg chg="add mod">
          <ac:chgData name="Anna Lau" userId="cc84c22b-9dd9-47eb-bf72-afae3689f386" providerId="ADAL" clId="{EC424E1E-8E8B-4773-9DBA-BC41638A3675}" dt="2024-07-15T06:31:40.952" v="6082" actId="1076"/>
          <ac:spMkLst>
            <pc:docMk/>
            <pc:sldMk cId="1654375516" sldId="279"/>
            <ac:spMk id="20" creationId="{9EC2F000-0D88-03A5-A9AF-35B59E9CD0CB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1" creationId="{515FD52A-50B4-E250-0F2A-2B8F856CF964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2" creationId="{8893C119-B8FA-50AD-03B3-F941D23A3618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3" creationId="{9F60AF8D-7BAA-2D91-D200-EE00FC2F29FC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4" creationId="{D07FC8D6-B8CC-CE3D-1FF6-AC1FB4EDF383}"/>
          </ac:spMkLst>
        </pc:spChg>
        <pc:spChg chg="add mod">
          <ac:chgData name="Anna Lau" userId="cc84c22b-9dd9-47eb-bf72-afae3689f386" providerId="ADAL" clId="{EC424E1E-8E8B-4773-9DBA-BC41638A3675}" dt="2024-07-15T06:31:30.669" v="6081" actId="1076"/>
          <ac:spMkLst>
            <pc:docMk/>
            <pc:sldMk cId="1654375516" sldId="279"/>
            <ac:spMk id="25" creationId="{CB97F553-9971-30CC-1C76-FBB68AB911B8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6" creationId="{5A779ACF-6640-33A3-F616-81FB31111D60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7" creationId="{517724B4-99A1-EA06-710F-DFBC859A0ECC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29" creationId="{7525B1AF-CFA4-FF29-DE5D-18E24809D167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0" creationId="{FB926E5E-AC81-8AF9-A311-2B78D4DC69E5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1" creationId="{6C62CB85-FC0E-6DA2-24A6-8E32BEDB3EBB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2" creationId="{77CBE9FB-0BD5-C5EA-3B17-0BCE48DA84A1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3" creationId="{4AFCAC68-35F3-ECCD-07F0-4FA14C3736C1}"/>
          </ac:spMkLst>
        </pc:spChg>
        <pc:spChg chg="add del mod">
          <ac:chgData name="Anna Lau" userId="cc84c22b-9dd9-47eb-bf72-afae3689f386" providerId="ADAL" clId="{EC424E1E-8E8B-4773-9DBA-BC41638A3675}" dt="2024-07-15T06:31:20.709" v="6078" actId="478"/>
          <ac:spMkLst>
            <pc:docMk/>
            <pc:sldMk cId="1654375516" sldId="279"/>
            <ac:spMk id="35" creationId="{CEE850B0-164A-E932-5014-732E36A09160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7" creationId="{6E086C25-3F72-429A-A2C0-B7237A59E254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39" creationId="{49B9AA04-BD48-35A6-0626-0098FCBF5373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41" creationId="{C5B300FE-5840-9704-0C2F-92033126CE58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43" creationId="{8FCBB0A2-5A6F-3012-A21D-D22F82598731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45" creationId="{B9350DC9-5A99-B036-E787-C784C9637AC1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47" creationId="{2C4386F8-49FD-C3B0-30A5-05760F09ED41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50" creationId="{B5A6B40F-8835-AB42-9EC9-5864CC8FE66E}"/>
          </ac:spMkLst>
        </pc:spChg>
        <pc:spChg chg="add mod">
          <ac:chgData name="Anna Lau" userId="cc84c22b-9dd9-47eb-bf72-afae3689f386" providerId="ADAL" clId="{EC424E1E-8E8B-4773-9DBA-BC41638A3675}" dt="2024-07-15T06:31:17.607" v="6077" actId="1076"/>
          <ac:spMkLst>
            <pc:docMk/>
            <pc:sldMk cId="1654375516" sldId="279"/>
            <ac:spMk id="52" creationId="{0480D6DB-5991-2029-FA32-455EA08E10FA}"/>
          </ac:spMkLst>
        </pc:spChg>
        <pc:grpChg chg="del">
          <ac:chgData name="Anna Lau" userId="cc84c22b-9dd9-47eb-bf72-afae3689f386" providerId="ADAL" clId="{EC424E1E-8E8B-4773-9DBA-BC41638A3675}" dt="2024-07-15T06:31:25.761" v="6080" actId="478"/>
          <ac:grpSpMkLst>
            <pc:docMk/>
            <pc:sldMk cId="1654375516" sldId="279"/>
            <ac:grpSpMk id="2" creationId="{00000000-0000-0000-0000-000000000000}"/>
          </ac:grpSpMkLst>
        </pc:grpChg>
        <pc:picChg chg="add del mod">
          <ac:chgData name="Anna Lau" userId="cc84c22b-9dd9-47eb-bf72-afae3689f386" providerId="ADAL" clId="{EC424E1E-8E8B-4773-9DBA-BC41638A3675}" dt="2024-07-15T06:30:34.573" v="6075" actId="478"/>
          <ac:picMkLst>
            <pc:docMk/>
            <pc:sldMk cId="1654375516" sldId="279"/>
            <ac:picMk id="14" creationId="{5B6D1B71-4870-8582-5E92-4871665E30B7}"/>
          </ac:picMkLst>
        </pc:picChg>
      </pc:sldChg>
      <pc:sldChg chg="new del">
        <pc:chgData name="Anna Lau" userId="cc84c22b-9dd9-47eb-bf72-afae3689f386" providerId="ADAL" clId="{EC424E1E-8E8B-4773-9DBA-BC41638A3675}" dt="2024-07-15T06:50:56.681" v="6171" actId="47"/>
        <pc:sldMkLst>
          <pc:docMk/>
          <pc:sldMk cId="3213183715" sldId="280"/>
        </pc:sldMkLst>
      </pc:sldChg>
      <pc:sldChg chg="addSp modSp add mod">
        <pc:chgData name="Anna Lau" userId="cc84c22b-9dd9-47eb-bf72-afae3689f386" providerId="ADAL" clId="{EC424E1E-8E8B-4773-9DBA-BC41638A3675}" dt="2024-07-15T06:42:40.346" v="6129" actId="14100"/>
        <pc:sldMkLst>
          <pc:docMk/>
          <pc:sldMk cId="955609449" sldId="281"/>
        </pc:sldMkLst>
        <pc:spChg chg="mod">
          <ac:chgData name="Anna Lau" userId="cc84c22b-9dd9-47eb-bf72-afae3689f386" providerId="ADAL" clId="{EC424E1E-8E8B-4773-9DBA-BC41638A3675}" dt="2024-07-15T06:41:13.630" v="6111" actId="121"/>
          <ac:spMkLst>
            <pc:docMk/>
            <pc:sldMk cId="955609449" sldId="281"/>
            <ac:spMk id="7" creationId="{F8A6A72F-E584-8350-B0C7-B032FCC9B629}"/>
          </ac:spMkLst>
        </pc:spChg>
        <pc:spChg chg="mod">
          <ac:chgData name="Anna Lau" userId="cc84c22b-9dd9-47eb-bf72-afae3689f386" providerId="ADAL" clId="{EC424E1E-8E8B-4773-9DBA-BC41638A3675}" dt="2024-07-15T06:42:01.310" v="6120" actId="1076"/>
          <ac:spMkLst>
            <pc:docMk/>
            <pc:sldMk cId="955609449" sldId="281"/>
            <ac:spMk id="10" creationId="{0CF281B1-2934-5C8B-4838-4635CD2D14F0}"/>
          </ac:spMkLst>
        </pc:spChg>
        <pc:spChg chg="mod">
          <ac:chgData name="Anna Lau" userId="cc84c22b-9dd9-47eb-bf72-afae3689f386" providerId="ADAL" clId="{EC424E1E-8E8B-4773-9DBA-BC41638A3675}" dt="2024-07-15T06:42:13.357" v="6124" actId="14100"/>
          <ac:spMkLst>
            <pc:docMk/>
            <pc:sldMk cId="955609449" sldId="281"/>
            <ac:spMk id="17" creationId="{FAE9DD0D-C46A-3BAC-D6B9-FD5EBA850AEA}"/>
          </ac:spMkLst>
        </pc:spChg>
        <pc:picChg chg="add mod modCrop">
          <ac:chgData name="Anna Lau" userId="cc84c22b-9dd9-47eb-bf72-afae3689f386" providerId="ADAL" clId="{EC424E1E-8E8B-4773-9DBA-BC41638A3675}" dt="2024-07-15T06:41:27.570" v="6114" actId="1076"/>
          <ac:picMkLst>
            <pc:docMk/>
            <pc:sldMk cId="955609449" sldId="281"/>
            <ac:picMk id="14" creationId="{7066EF5B-4D24-3FB6-900B-8A7B402AD60B}"/>
          </ac:picMkLst>
        </pc:picChg>
        <pc:picChg chg="add mod">
          <ac:chgData name="Anna Lau" userId="cc84c22b-9dd9-47eb-bf72-afae3689f386" providerId="ADAL" clId="{EC424E1E-8E8B-4773-9DBA-BC41638A3675}" dt="2024-07-15T06:41:02.069" v="6109" actId="1076"/>
          <ac:picMkLst>
            <pc:docMk/>
            <pc:sldMk cId="955609449" sldId="281"/>
            <ac:picMk id="16" creationId="{6B64E3B3-0914-2C15-5454-D9083747E710}"/>
          </ac:picMkLst>
        </pc:picChg>
        <pc:picChg chg="add mod">
          <ac:chgData name="Anna Lau" userId="cc84c22b-9dd9-47eb-bf72-afae3689f386" providerId="ADAL" clId="{EC424E1E-8E8B-4773-9DBA-BC41638A3675}" dt="2024-07-15T06:41:53.007" v="6119" actId="1076"/>
          <ac:picMkLst>
            <pc:docMk/>
            <pc:sldMk cId="955609449" sldId="281"/>
            <ac:picMk id="18" creationId="{3446E600-9B69-21A4-1985-B3215AA4C207}"/>
          </ac:picMkLst>
        </pc:picChg>
        <pc:picChg chg="add mod">
          <ac:chgData name="Anna Lau" userId="cc84c22b-9dd9-47eb-bf72-afae3689f386" providerId="ADAL" clId="{EC424E1E-8E8B-4773-9DBA-BC41638A3675}" dt="2024-07-15T06:42:40.346" v="6129" actId="14100"/>
          <ac:picMkLst>
            <pc:docMk/>
            <pc:sldMk cId="955609449" sldId="281"/>
            <ac:picMk id="19" creationId="{8F16D610-484F-E084-D514-DC5CD6B8930F}"/>
          </ac:picMkLst>
        </pc:picChg>
      </pc:sldChg>
      <pc:sldChg chg="new del">
        <pc:chgData name="Anna Lau" userId="cc84c22b-9dd9-47eb-bf72-afae3689f386" providerId="ADAL" clId="{EC424E1E-8E8B-4773-9DBA-BC41638A3675}" dt="2024-07-15T06:33:11.197" v="6087" actId="680"/>
        <pc:sldMkLst>
          <pc:docMk/>
          <pc:sldMk cId="2129484414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BC2B-28CB-4778-9433-683E3058E1FF}" type="datetimeFigureOut">
              <a:rPr lang="zh-TW" altLang="en-US" smtClean="0"/>
              <a:t>2025/3/12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9DCA-F948-4EE0-A4FB-F3ADB24F84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68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895381"/>
            <a:ext cx="12738058" cy="4008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79343" y="6632399"/>
            <a:ext cx="5678805" cy="1096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D04-DA55-4451-83E1-D3102B7BD15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52858" y="8751858"/>
            <a:ext cx="1013460" cy="1013460"/>
          </a:xfrm>
          <a:custGeom>
            <a:avLst/>
            <a:gdLst/>
            <a:ahLst/>
            <a:cxnLst/>
            <a:rect l="l" t="t" r="r" b="b"/>
            <a:pathLst>
              <a:path w="1013459" h="1013459">
                <a:moveTo>
                  <a:pt x="506445" y="1012882"/>
                </a:moveTo>
                <a:lnTo>
                  <a:pt x="457667" y="1010564"/>
                </a:lnTo>
                <a:lnTo>
                  <a:pt x="410205" y="1003750"/>
                </a:lnTo>
                <a:lnTo>
                  <a:pt x="364267" y="992654"/>
                </a:lnTo>
                <a:lnTo>
                  <a:pt x="320065" y="977487"/>
                </a:lnTo>
                <a:lnTo>
                  <a:pt x="277811" y="958461"/>
                </a:lnTo>
                <a:lnTo>
                  <a:pt x="237719" y="935789"/>
                </a:lnTo>
                <a:lnTo>
                  <a:pt x="199999" y="909683"/>
                </a:lnTo>
                <a:lnTo>
                  <a:pt x="164864" y="880355"/>
                </a:lnTo>
                <a:lnTo>
                  <a:pt x="132527" y="848017"/>
                </a:lnTo>
                <a:lnTo>
                  <a:pt x="103199" y="812883"/>
                </a:lnTo>
                <a:lnTo>
                  <a:pt x="77093" y="775163"/>
                </a:lnTo>
                <a:lnTo>
                  <a:pt x="54421" y="735070"/>
                </a:lnTo>
                <a:lnTo>
                  <a:pt x="35395" y="692816"/>
                </a:lnTo>
                <a:lnTo>
                  <a:pt x="20228" y="648615"/>
                </a:lnTo>
                <a:lnTo>
                  <a:pt x="9131" y="602677"/>
                </a:lnTo>
                <a:lnTo>
                  <a:pt x="2317" y="555215"/>
                </a:lnTo>
                <a:lnTo>
                  <a:pt x="0" y="506433"/>
                </a:lnTo>
                <a:lnTo>
                  <a:pt x="2317" y="457667"/>
                </a:lnTo>
                <a:lnTo>
                  <a:pt x="9131" y="410205"/>
                </a:lnTo>
                <a:lnTo>
                  <a:pt x="20228" y="364267"/>
                </a:lnTo>
                <a:lnTo>
                  <a:pt x="35395" y="320066"/>
                </a:lnTo>
                <a:lnTo>
                  <a:pt x="54421" y="277812"/>
                </a:lnTo>
                <a:lnTo>
                  <a:pt x="77093" y="237719"/>
                </a:lnTo>
                <a:lnTo>
                  <a:pt x="103199" y="199999"/>
                </a:lnTo>
                <a:lnTo>
                  <a:pt x="132527" y="164865"/>
                </a:lnTo>
                <a:lnTo>
                  <a:pt x="164864" y="132527"/>
                </a:lnTo>
                <a:lnTo>
                  <a:pt x="199999" y="103199"/>
                </a:lnTo>
                <a:lnTo>
                  <a:pt x="237719" y="77093"/>
                </a:lnTo>
                <a:lnTo>
                  <a:pt x="277811" y="54421"/>
                </a:lnTo>
                <a:lnTo>
                  <a:pt x="320065" y="35395"/>
                </a:lnTo>
                <a:lnTo>
                  <a:pt x="364267" y="20228"/>
                </a:lnTo>
                <a:lnTo>
                  <a:pt x="410205" y="9131"/>
                </a:lnTo>
                <a:lnTo>
                  <a:pt x="457667" y="2318"/>
                </a:lnTo>
                <a:lnTo>
                  <a:pt x="506440" y="0"/>
                </a:lnTo>
                <a:lnTo>
                  <a:pt x="555214" y="2318"/>
                </a:lnTo>
                <a:lnTo>
                  <a:pt x="602676" y="9131"/>
                </a:lnTo>
                <a:lnTo>
                  <a:pt x="648614" y="20228"/>
                </a:lnTo>
                <a:lnTo>
                  <a:pt x="692816" y="35395"/>
                </a:lnTo>
                <a:lnTo>
                  <a:pt x="735070" y="54421"/>
                </a:lnTo>
                <a:lnTo>
                  <a:pt x="775162" y="77093"/>
                </a:lnTo>
                <a:lnTo>
                  <a:pt x="812882" y="103199"/>
                </a:lnTo>
                <a:lnTo>
                  <a:pt x="848017" y="132527"/>
                </a:lnTo>
                <a:lnTo>
                  <a:pt x="880354" y="164865"/>
                </a:lnTo>
                <a:lnTo>
                  <a:pt x="909682" y="199999"/>
                </a:lnTo>
                <a:lnTo>
                  <a:pt x="935788" y="237719"/>
                </a:lnTo>
                <a:lnTo>
                  <a:pt x="958460" y="277812"/>
                </a:lnTo>
                <a:lnTo>
                  <a:pt x="977486" y="320066"/>
                </a:lnTo>
                <a:lnTo>
                  <a:pt x="992653" y="364267"/>
                </a:lnTo>
                <a:lnTo>
                  <a:pt x="1003750" y="410205"/>
                </a:lnTo>
                <a:lnTo>
                  <a:pt x="1010563" y="457667"/>
                </a:lnTo>
                <a:lnTo>
                  <a:pt x="1012881" y="506441"/>
                </a:lnTo>
                <a:lnTo>
                  <a:pt x="1010563" y="555215"/>
                </a:lnTo>
                <a:lnTo>
                  <a:pt x="1003750" y="602677"/>
                </a:lnTo>
                <a:lnTo>
                  <a:pt x="992653" y="648615"/>
                </a:lnTo>
                <a:lnTo>
                  <a:pt x="977486" y="692816"/>
                </a:lnTo>
                <a:lnTo>
                  <a:pt x="958460" y="735070"/>
                </a:lnTo>
                <a:lnTo>
                  <a:pt x="935788" y="775163"/>
                </a:lnTo>
                <a:lnTo>
                  <a:pt x="909682" y="812883"/>
                </a:lnTo>
                <a:lnTo>
                  <a:pt x="880354" y="848017"/>
                </a:lnTo>
                <a:lnTo>
                  <a:pt x="848017" y="880355"/>
                </a:lnTo>
                <a:lnTo>
                  <a:pt x="812882" y="909683"/>
                </a:lnTo>
                <a:lnTo>
                  <a:pt x="775162" y="935789"/>
                </a:lnTo>
                <a:lnTo>
                  <a:pt x="735070" y="958461"/>
                </a:lnTo>
                <a:lnTo>
                  <a:pt x="692816" y="977487"/>
                </a:lnTo>
                <a:lnTo>
                  <a:pt x="648614" y="992654"/>
                </a:lnTo>
                <a:lnTo>
                  <a:pt x="602676" y="1003750"/>
                </a:lnTo>
                <a:lnTo>
                  <a:pt x="555214" y="1010564"/>
                </a:lnTo>
                <a:lnTo>
                  <a:pt x="506445" y="1012882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7111929" y="8975206"/>
            <a:ext cx="387350" cy="566420"/>
          </a:xfrm>
          <a:custGeom>
            <a:avLst/>
            <a:gdLst/>
            <a:ahLst/>
            <a:cxnLst/>
            <a:rect l="l" t="t" r="r" b="b"/>
            <a:pathLst>
              <a:path w="387350" h="566420">
                <a:moveTo>
                  <a:pt x="84615" y="566271"/>
                </a:moveTo>
                <a:lnTo>
                  <a:pt x="52833" y="560307"/>
                </a:lnTo>
                <a:lnTo>
                  <a:pt x="24445" y="540115"/>
                </a:lnTo>
                <a:lnTo>
                  <a:pt x="4989" y="511442"/>
                </a:lnTo>
                <a:lnTo>
                  <a:pt x="0" y="480035"/>
                </a:lnTo>
                <a:lnTo>
                  <a:pt x="15014" y="451640"/>
                </a:lnTo>
                <a:lnTo>
                  <a:pt x="191443" y="287616"/>
                </a:lnTo>
                <a:lnTo>
                  <a:pt x="20527" y="120837"/>
                </a:lnTo>
                <a:lnTo>
                  <a:pt x="2224" y="88015"/>
                </a:lnTo>
                <a:lnTo>
                  <a:pt x="6008" y="54343"/>
                </a:lnTo>
                <a:lnTo>
                  <a:pt x="25630" y="24998"/>
                </a:lnTo>
                <a:lnTo>
                  <a:pt x="54838" y="5157"/>
                </a:lnTo>
                <a:lnTo>
                  <a:pt x="87382" y="0"/>
                </a:lnTo>
                <a:lnTo>
                  <a:pt x="117013" y="14701"/>
                </a:lnTo>
                <a:lnTo>
                  <a:pt x="387170" y="287616"/>
                </a:lnTo>
                <a:lnTo>
                  <a:pt x="114256" y="552260"/>
                </a:lnTo>
                <a:lnTo>
                  <a:pt x="84615" y="5662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EE876-EA2D-49BC-B1DA-62F6B80FB4AF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4E55-0E97-40A3-970B-B6CA06C601C9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211184" cy="10287000"/>
          </a:xfrm>
          <a:custGeom>
            <a:avLst/>
            <a:gdLst/>
            <a:ahLst/>
            <a:cxnLst/>
            <a:rect l="l" t="t" r="r" b="b"/>
            <a:pathLst>
              <a:path w="8211184" h="10287000">
                <a:moveTo>
                  <a:pt x="8211177" y="10286999"/>
                </a:moveTo>
                <a:lnTo>
                  <a:pt x="1328477" y="10286999"/>
                </a:lnTo>
                <a:lnTo>
                  <a:pt x="0" y="6435649"/>
                </a:lnTo>
                <a:lnTo>
                  <a:pt x="0" y="0"/>
                </a:lnTo>
                <a:lnTo>
                  <a:pt x="4662798" y="0"/>
                </a:lnTo>
                <a:lnTo>
                  <a:pt x="8211177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698" y="2152116"/>
            <a:ext cx="5982766" cy="598276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73033" y="3089913"/>
            <a:ext cx="1245870" cy="1245870"/>
          </a:xfrm>
          <a:custGeom>
            <a:avLst/>
            <a:gdLst/>
            <a:ahLst/>
            <a:cxnLst/>
            <a:rect l="l" t="t" r="r" b="b"/>
            <a:pathLst>
              <a:path w="1245870" h="1245870">
                <a:moveTo>
                  <a:pt x="622667" y="1245328"/>
                </a:moveTo>
                <a:lnTo>
                  <a:pt x="574003" y="1243455"/>
                </a:lnTo>
                <a:lnTo>
                  <a:pt x="526366" y="1237927"/>
                </a:lnTo>
                <a:lnTo>
                  <a:pt x="479892" y="1228883"/>
                </a:lnTo>
                <a:lnTo>
                  <a:pt x="434720" y="1216461"/>
                </a:lnTo>
                <a:lnTo>
                  <a:pt x="390987" y="1200801"/>
                </a:lnTo>
                <a:lnTo>
                  <a:pt x="348832" y="1182040"/>
                </a:lnTo>
                <a:lnTo>
                  <a:pt x="308393" y="1160316"/>
                </a:lnTo>
                <a:lnTo>
                  <a:pt x="269809" y="1135768"/>
                </a:lnTo>
                <a:lnTo>
                  <a:pt x="233219" y="1108536"/>
                </a:lnTo>
                <a:lnTo>
                  <a:pt x="198760" y="1078756"/>
                </a:lnTo>
                <a:lnTo>
                  <a:pt x="166572" y="1046567"/>
                </a:lnTo>
                <a:lnTo>
                  <a:pt x="136792" y="1012108"/>
                </a:lnTo>
                <a:lnTo>
                  <a:pt x="109559" y="975518"/>
                </a:lnTo>
                <a:lnTo>
                  <a:pt x="85011" y="936934"/>
                </a:lnTo>
                <a:lnTo>
                  <a:pt x="63288" y="896496"/>
                </a:lnTo>
                <a:lnTo>
                  <a:pt x="44526" y="854341"/>
                </a:lnTo>
                <a:lnTo>
                  <a:pt x="28866" y="810608"/>
                </a:lnTo>
                <a:lnTo>
                  <a:pt x="16445" y="765435"/>
                </a:lnTo>
                <a:lnTo>
                  <a:pt x="7401" y="718961"/>
                </a:lnTo>
                <a:lnTo>
                  <a:pt x="1873" y="671325"/>
                </a:lnTo>
                <a:lnTo>
                  <a:pt x="0" y="622664"/>
                </a:lnTo>
                <a:lnTo>
                  <a:pt x="1873" y="574003"/>
                </a:lnTo>
                <a:lnTo>
                  <a:pt x="7401" y="526366"/>
                </a:lnTo>
                <a:lnTo>
                  <a:pt x="16445" y="479893"/>
                </a:lnTo>
                <a:lnTo>
                  <a:pt x="28866" y="434720"/>
                </a:lnTo>
                <a:lnTo>
                  <a:pt x="44526" y="390987"/>
                </a:lnTo>
                <a:lnTo>
                  <a:pt x="63288" y="348832"/>
                </a:lnTo>
                <a:lnTo>
                  <a:pt x="85011" y="308393"/>
                </a:lnTo>
                <a:lnTo>
                  <a:pt x="109559" y="269809"/>
                </a:lnTo>
                <a:lnTo>
                  <a:pt x="136792" y="233219"/>
                </a:lnTo>
                <a:lnTo>
                  <a:pt x="166572" y="198760"/>
                </a:lnTo>
                <a:lnTo>
                  <a:pt x="198760" y="166572"/>
                </a:lnTo>
                <a:lnTo>
                  <a:pt x="233219" y="136792"/>
                </a:lnTo>
                <a:lnTo>
                  <a:pt x="269809" y="109559"/>
                </a:lnTo>
                <a:lnTo>
                  <a:pt x="308393" y="85011"/>
                </a:lnTo>
                <a:lnTo>
                  <a:pt x="348832" y="63288"/>
                </a:lnTo>
                <a:lnTo>
                  <a:pt x="390987" y="44526"/>
                </a:lnTo>
                <a:lnTo>
                  <a:pt x="434720" y="28866"/>
                </a:lnTo>
                <a:lnTo>
                  <a:pt x="479892" y="16444"/>
                </a:lnTo>
                <a:lnTo>
                  <a:pt x="526366" y="7401"/>
                </a:lnTo>
                <a:lnTo>
                  <a:pt x="574003" y="1873"/>
                </a:lnTo>
                <a:lnTo>
                  <a:pt x="622664" y="0"/>
                </a:lnTo>
                <a:lnTo>
                  <a:pt x="671324" y="1873"/>
                </a:lnTo>
                <a:lnTo>
                  <a:pt x="718961" y="7401"/>
                </a:lnTo>
                <a:lnTo>
                  <a:pt x="765435" y="16444"/>
                </a:lnTo>
                <a:lnTo>
                  <a:pt x="810607" y="28866"/>
                </a:lnTo>
                <a:lnTo>
                  <a:pt x="854340" y="44526"/>
                </a:lnTo>
                <a:lnTo>
                  <a:pt x="896495" y="63288"/>
                </a:lnTo>
                <a:lnTo>
                  <a:pt x="936934" y="85011"/>
                </a:lnTo>
                <a:lnTo>
                  <a:pt x="975518" y="109559"/>
                </a:lnTo>
                <a:lnTo>
                  <a:pt x="1012108" y="136792"/>
                </a:lnTo>
                <a:lnTo>
                  <a:pt x="1046567" y="166572"/>
                </a:lnTo>
                <a:lnTo>
                  <a:pt x="1078755" y="198760"/>
                </a:lnTo>
                <a:lnTo>
                  <a:pt x="1108535" y="233219"/>
                </a:lnTo>
                <a:lnTo>
                  <a:pt x="1135768" y="269809"/>
                </a:lnTo>
                <a:lnTo>
                  <a:pt x="1160316" y="308393"/>
                </a:lnTo>
                <a:lnTo>
                  <a:pt x="1182039" y="348832"/>
                </a:lnTo>
                <a:lnTo>
                  <a:pt x="1200801" y="390987"/>
                </a:lnTo>
                <a:lnTo>
                  <a:pt x="1216461" y="434720"/>
                </a:lnTo>
                <a:lnTo>
                  <a:pt x="1228883" y="479893"/>
                </a:lnTo>
                <a:lnTo>
                  <a:pt x="1237927" y="526366"/>
                </a:lnTo>
                <a:lnTo>
                  <a:pt x="1243454" y="574003"/>
                </a:lnTo>
                <a:lnTo>
                  <a:pt x="1245328" y="622664"/>
                </a:lnTo>
                <a:lnTo>
                  <a:pt x="1243454" y="671325"/>
                </a:lnTo>
                <a:lnTo>
                  <a:pt x="1237927" y="718961"/>
                </a:lnTo>
                <a:lnTo>
                  <a:pt x="1228883" y="765435"/>
                </a:lnTo>
                <a:lnTo>
                  <a:pt x="1216461" y="810608"/>
                </a:lnTo>
                <a:lnTo>
                  <a:pt x="1200801" y="854341"/>
                </a:lnTo>
                <a:lnTo>
                  <a:pt x="1182039" y="896496"/>
                </a:lnTo>
                <a:lnTo>
                  <a:pt x="1160316" y="936934"/>
                </a:lnTo>
                <a:lnTo>
                  <a:pt x="1135768" y="975518"/>
                </a:lnTo>
                <a:lnTo>
                  <a:pt x="1108535" y="1012108"/>
                </a:lnTo>
                <a:lnTo>
                  <a:pt x="1078755" y="1046567"/>
                </a:lnTo>
                <a:lnTo>
                  <a:pt x="1046567" y="1078756"/>
                </a:lnTo>
                <a:lnTo>
                  <a:pt x="1012108" y="1108536"/>
                </a:lnTo>
                <a:lnTo>
                  <a:pt x="975518" y="1135768"/>
                </a:lnTo>
                <a:lnTo>
                  <a:pt x="936934" y="1160316"/>
                </a:lnTo>
                <a:lnTo>
                  <a:pt x="896495" y="1182040"/>
                </a:lnTo>
                <a:lnTo>
                  <a:pt x="854340" y="1200801"/>
                </a:lnTo>
                <a:lnTo>
                  <a:pt x="810607" y="1216461"/>
                </a:lnTo>
                <a:lnTo>
                  <a:pt x="765435" y="1228883"/>
                </a:lnTo>
                <a:lnTo>
                  <a:pt x="718961" y="1237927"/>
                </a:lnTo>
                <a:lnTo>
                  <a:pt x="671324" y="1243455"/>
                </a:lnTo>
                <a:lnTo>
                  <a:pt x="622667" y="1245328"/>
                </a:lnTo>
                <a:close/>
              </a:path>
            </a:pathLst>
          </a:custGeom>
          <a:solidFill>
            <a:srgbClr val="FFC3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6B9-3313-4FE9-8D45-022923F07941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4A4-A7D9-4620-8FAC-C9E3D2FF1498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2048" y="3313160"/>
            <a:ext cx="5802630" cy="327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50" b="1" i="0">
                <a:solidFill>
                  <a:srgbClr val="0E0F3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8DB7-3FA4-42C9-9AA1-125885E5C86E}" type="datetime1">
              <a:rPr lang="en-US" altLang="zh-TW" smtClean="0"/>
              <a:t>3/12/2025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12759" cy="10287000"/>
          </a:xfrm>
          <a:custGeom>
            <a:avLst/>
            <a:gdLst/>
            <a:ahLst/>
            <a:cxnLst/>
            <a:rect l="l" t="t" r="r" b="b"/>
            <a:pathLst>
              <a:path w="8112759" h="10287000">
                <a:moveTo>
                  <a:pt x="8112253" y="10286999"/>
                </a:moveTo>
                <a:lnTo>
                  <a:pt x="1229553" y="10286999"/>
                </a:lnTo>
                <a:lnTo>
                  <a:pt x="0" y="6722437"/>
                </a:lnTo>
                <a:lnTo>
                  <a:pt x="0" y="0"/>
                </a:lnTo>
                <a:lnTo>
                  <a:pt x="4563873" y="0"/>
                </a:lnTo>
                <a:lnTo>
                  <a:pt x="8112253" y="10286999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986804" y="0"/>
            <a:ext cx="3301365" cy="9570720"/>
          </a:xfrm>
          <a:custGeom>
            <a:avLst/>
            <a:gdLst/>
            <a:ahLst/>
            <a:cxnLst/>
            <a:rect l="l" t="t" r="r" b="b"/>
            <a:pathLst>
              <a:path w="3301365" h="9570720">
                <a:moveTo>
                  <a:pt x="3301193" y="9570392"/>
                </a:moveTo>
                <a:lnTo>
                  <a:pt x="0" y="0"/>
                </a:lnTo>
                <a:lnTo>
                  <a:pt x="3301193" y="0"/>
                </a:lnTo>
                <a:lnTo>
                  <a:pt x="3301193" y="9570392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7158632" y="419100"/>
            <a:ext cx="10134600" cy="6271380"/>
          </a:xfrm>
          <a:prstGeom prst="rect">
            <a:avLst/>
          </a:prstGeom>
        </p:spPr>
        <p:txBody>
          <a:bodyPr vert="horz" wrap="square" lIns="0" tIns="2553128" rIns="0" bIns="0" rtlCol="0">
            <a:spAutoFit/>
          </a:bodyPr>
          <a:lstStyle/>
          <a:p>
            <a:pPr marL="540000" marR="5080" algn="l">
              <a:tabLst>
                <a:tab pos="9255760" algn="l"/>
                <a:tab pos="9483725" algn="l"/>
                <a:tab pos="11396345" algn="l"/>
                <a:tab pos="12262485" algn="l"/>
              </a:tabLst>
            </a:pPr>
            <a:r>
              <a:rPr sz="6000" spc="295" dirty="0">
                <a:latin typeface="Arial"/>
                <a:cs typeface="Arial"/>
              </a:rPr>
              <a:t>CONSUME</a:t>
            </a:r>
            <a:r>
              <a:rPr lang="en-US" sz="6000" spc="295" dirty="0">
                <a:latin typeface="Arial"/>
                <a:cs typeface="Arial"/>
              </a:rPr>
              <a:t>R </a:t>
            </a:r>
            <a:r>
              <a:rPr sz="6000" spc="265" dirty="0">
                <a:latin typeface="Arial"/>
                <a:cs typeface="Arial"/>
              </a:rPr>
              <a:t>BEHAVIOUR</a:t>
            </a:r>
            <a:r>
              <a:rPr lang="en-US" sz="6000" spc="265" dirty="0">
                <a:latin typeface="Arial"/>
                <a:cs typeface="Arial"/>
              </a:rPr>
              <a:t> </a:t>
            </a:r>
            <a:r>
              <a:rPr sz="6000" spc="285" dirty="0">
                <a:latin typeface="Arial"/>
                <a:cs typeface="Arial"/>
              </a:rPr>
              <a:t>IN </a:t>
            </a:r>
            <a:r>
              <a:rPr sz="6000" spc="300" dirty="0">
                <a:latin typeface="Arial"/>
                <a:cs typeface="Arial"/>
              </a:rPr>
              <a:t>CLOTHIN</a:t>
            </a:r>
            <a:r>
              <a:rPr lang="en-US" sz="6000" spc="300" dirty="0">
                <a:latin typeface="Arial"/>
                <a:cs typeface="Arial"/>
              </a:rPr>
              <a:t>G </a:t>
            </a:r>
            <a:r>
              <a:rPr sz="6000" spc="250" dirty="0">
                <a:latin typeface="Arial"/>
                <a:cs typeface="Arial"/>
              </a:rPr>
              <a:t>CHOICES</a:t>
            </a:r>
            <a:r>
              <a:rPr lang="en-US" sz="6000" spc="250" dirty="0">
                <a:latin typeface="Arial"/>
                <a:cs typeface="Arial"/>
              </a:rPr>
              <a:t> </a:t>
            </a:r>
            <a:r>
              <a:rPr lang="en-US" sz="6000" spc="305" dirty="0">
                <a:latin typeface="Arial"/>
                <a:cs typeface="Arial"/>
              </a:rPr>
              <a:t>A</a:t>
            </a:r>
            <a:r>
              <a:rPr sz="6000" spc="305" dirty="0" smtClean="0">
                <a:latin typeface="Arial"/>
                <a:cs typeface="Arial"/>
              </a:rPr>
              <a:t>ND</a:t>
            </a:r>
            <a:r>
              <a:rPr lang="en-US" sz="6000" spc="305" dirty="0" smtClean="0">
                <a:latin typeface="Arial"/>
                <a:cs typeface="Arial"/>
              </a:rPr>
              <a:t> IMPLICATIONS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ubTitle" idx="4"/>
          </p:nvPr>
        </p:nvSpPr>
        <p:spPr>
          <a:xfrm>
            <a:off x="8393431" y="8181969"/>
            <a:ext cx="7151369" cy="111633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4050"/>
              </a:lnSpc>
              <a:spcBef>
                <a:spcPts val="505"/>
              </a:spcBef>
            </a:pPr>
            <a:r>
              <a:rPr sz="4000" spc="-85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sz="4000" spc="-165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65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spc="65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hanges</a:t>
            </a:r>
            <a:r>
              <a:rPr sz="4000" spc="-16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5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4000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onsumer</a:t>
            </a:r>
            <a:r>
              <a:rPr sz="4000" spc="-13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3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uying</a:t>
            </a:r>
            <a:r>
              <a:rPr sz="4000" spc="-130" dirty="0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130" dirty="0" err="1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spc="-10" dirty="0" err="1" smtClean="0">
                <a:solidFill>
                  <a:srgbClr val="0E0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ehaviour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2158CC3-DCFA-45FC-542A-E23AB290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52" y="3121328"/>
            <a:ext cx="6717050" cy="4739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43815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Consumer determines if he or she made the right purchase.</a:t>
            </a:r>
          </a:p>
          <a:p>
            <a:r>
              <a:rPr lang="en-US" altLang="zh-HK" sz="2400" dirty="0"/>
              <a:t>Satisfied consumers will most likely share their experience and become loyal customers.</a:t>
            </a:r>
            <a:endParaRPr lang="zh-HK" altLang="en-US" sz="24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1558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Post Purchase Evaluation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37445"/>
              </p:ext>
            </p:extLst>
          </p:nvPr>
        </p:nvGraphicFramePr>
        <p:xfrm>
          <a:off x="8458201" y="6649401"/>
          <a:ext cx="7848600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altLang="zh-HK" sz="2800" b="0" dirty="0"/>
                        <a:t>“A customer talking about  their experience with you is worth ten times that which you write or say about yourself.” – David J. Greer</a:t>
                      </a:r>
                      <a:endParaRPr lang="zh-HK" altLang="en-US" sz="28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</a:tbl>
          </a:graphicData>
        </a:graphic>
      </p:graphicFrame>
      <p:sp>
        <p:nvSpPr>
          <p:cNvPr id="6" name="六邊形 5">
            <a:extLst>
              <a:ext uri="{FF2B5EF4-FFF2-40B4-BE49-F238E27FC236}">
                <a16:creationId xmlns:a16="http://schemas.microsoft.com/office/drawing/2014/main" id="{8E7A42D4-8F1C-649C-2D46-31A8C334B203}"/>
              </a:ext>
            </a:extLst>
          </p:cNvPr>
          <p:cNvSpPr/>
          <p:nvPr/>
        </p:nvSpPr>
        <p:spPr>
          <a:xfrm>
            <a:off x="2646744" y="911845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六邊形 6">
            <a:extLst>
              <a:ext uri="{FF2B5EF4-FFF2-40B4-BE49-F238E27FC236}">
                <a16:creationId xmlns:a16="http://schemas.microsoft.com/office/drawing/2014/main" id="{73E12210-565C-FC47-F3C6-C797C102E2A1}"/>
              </a:ext>
            </a:extLst>
          </p:cNvPr>
          <p:cNvSpPr/>
          <p:nvPr/>
        </p:nvSpPr>
        <p:spPr>
          <a:xfrm>
            <a:off x="2821381" y="1102718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E52A1F-EE1A-2507-81A5-5D5AEAF3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5" y="1445880"/>
            <a:ext cx="1337124" cy="12408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7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箭號: 五邊形 3">
            <a:extLst>
              <a:ext uri="{FF2B5EF4-FFF2-40B4-BE49-F238E27FC236}">
                <a16:creationId xmlns:a16="http://schemas.microsoft.com/office/drawing/2014/main" id="{F55156C1-5729-C1CB-683F-ECE7A88F0DD1}"/>
              </a:ext>
            </a:extLst>
          </p:cNvPr>
          <p:cNvSpPr/>
          <p:nvPr/>
        </p:nvSpPr>
        <p:spPr>
          <a:xfrm rot="10800000">
            <a:off x="14655511" y="2678870"/>
            <a:ext cx="3258077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7FC6E8FD-5F41-EC5E-CC15-17858AB4A2D7}"/>
              </a:ext>
            </a:extLst>
          </p:cNvPr>
          <p:cNvSpPr/>
          <p:nvPr/>
        </p:nvSpPr>
        <p:spPr>
          <a:xfrm rot="5400000">
            <a:off x="10534155" y="1041138"/>
            <a:ext cx="2432923" cy="208483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箭號: 五邊形 6">
            <a:extLst>
              <a:ext uri="{FF2B5EF4-FFF2-40B4-BE49-F238E27FC236}">
                <a16:creationId xmlns:a16="http://schemas.microsoft.com/office/drawing/2014/main" id="{76F3827D-9957-CDA8-9B36-F0C338BE42C9}"/>
              </a:ext>
            </a:extLst>
          </p:cNvPr>
          <p:cNvSpPr/>
          <p:nvPr/>
        </p:nvSpPr>
        <p:spPr>
          <a:xfrm rot="16200000">
            <a:off x="13325963" y="6866843"/>
            <a:ext cx="2432923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F369AE27-6CBD-1598-50DF-8DB468347C27}"/>
              </a:ext>
            </a:extLst>
          </p:cNvPr>
          <p:cNvSpPr/>
          <p:nvPr/>
        </p:nvSpPr>
        <p:spPr>
          <a:xfrm rot="16200000">
            <a:off x="10534155" y="6924352"/>
            <a:ext cx="2432923" cy="20848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9A381F9C-BA9F-CFF5-48B2-4CF252A5F76B}"/>
              </a:ext>
            </a:extLst>
          </p:cNvPr>
          <p:cNvSpPr/>
          <p:nvPr/>
        </p:nvSpPr>
        <p:spPr>
          <a:xfrm>
            <a:off x="8284525" y="5402231"/>
            <a:ext cx="3157700" cy="2084832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C8AA499B-84E4-DD08-3BA0-3A12E3B1A1D0}"/>
              </a:ext>
            </a:extLst>
          </p:cNvPr>
          <p:cNvSpPr/>
          <p:nvPr/>
        </p:nvSpPr>
        <p:spPr>
          <a:xfrm>
            <a:off x="8221799" y="2639570"/>
            <a:ext cx="3258465" cy="208483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66364877-4373-103D-BFBF-CBB64CFB5018}"/>
              </a:ext>
            </a:extLst>
          </p:cNvPr>
          <p:cNvSpPr/>
          <p:nvPr/>
        </p:nvSpPr>
        <p:spPr>
          <a:xfrm rot="5400000">
            <a:off x="13009742" y="1041139"/>
            <a:ext cx="2432923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箭號: 五邊形 13">
            <a:extLst>
              <a:ext uri="{FF2B5EF4-FFF2-40B4-BE49-F238E27FC236}">
                <a16:creationId xmlns:a16="http://schemas.microsoft.com/office/drawing/2014/main" id="{CA9600D9-256C-2199-7722-F59BAF7F7E86}"/>
              </a:ext>
            </a:extLst>
          </p:cNvPr>
          <p:cNvSpPr/>
          <p:nvPr/>
        </p:nvSpPr>
        <p:spPr>
          <a:xfrm rot="10800000">
            <a:off x="14713680" y="5181803"/>
            <a:ext cx="3199907" cy="2084832"/>
          </a:xfrm>
          <a:prstGeom prst="homePlate">
            <a:avLst/>
          </a:prstGeom>
          <a:solidFill>
            <a:srgbClr val="33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5" name="流程圖: 接點 14">
            <a:extLst>
              <a:ext uri="{FF2B5EF4-FFF2-40B4-BE49-F238E27FC236}">
                <a16:creationId xmlns:a16="http://schemas.microsoft.com/office/drawing/2014/main" id="{DFB0C03A-79DA-BCB3-9518-530B4AC6DAC5}"/>
              </a:ext>
            </a:extLst>
          </p:cNvPr>
          <p:cNvSpPr/>
          <p:nvPr/>
        </p:nvSpPr>
        <p:spPr>
          <a:xfrm>
            <a:off x="11336960" y="3412536"/>
            <a:ext cx="3461467" cy="3461467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6" name="流程圖: 接點 15">
            <a:extLst>
              <a:ext uri="{FF2B5EF4-FFF2-40B4-BE49-F238E27FC236}">
                <a16:creationId xmlns:a16="http://schemas.microsoft.com/office/drawing/2014/main" id="{58EB37CC-1748-E345-12D6-E8F5809AA764}"/>
              </a:ext>
            </a:extLst>
          </p:cNvPr>
          <p:cNvSpPr/>
          <p:nvPr/>
        </p:nvSpPr>
        <p:spPr>
          <a:xfrm>
            <a:off x="11878952" y="4013432"/>
            <a:ext cx="2432923" cy="2260135"/>
          </a:xfrm>
          <a:prstGeom prst="flowChartConnector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/>
              <a:t>CONSUMER</a:t>
            </a:r>
          </a:p>
          <a:p>
            <a:pPr algn="ctr"/>
            <a:r>
              <a:rPr lang="en-US" altLang="zh-HK" sz="2400" dirty="0"/>
              <a:t>BEHAVIOUR</a:t>
            </a:r>
            <a:endParaRPr lang="zh-HK" altLang="en-US" sz="240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6CF3F02-D82B-07DD-9814-815D1435214D}"/>
              </a:ext>
            </a:extLst>
          </p:cNvPr>
          <p:cNvSpPr txBox="1"/>
          <p:nvPr/>
        </p:nvSpPr>
        <p:spPr>
          <a:xfrm rot="18884439">
            <a:off x="8881308" y="142589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CONSUMER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FE633F3-7DFC-9AE0-11B7-86DBB3EF67EE}"/>
              </a:ext>
            </a:extLst>
          </p:cNvPr>
          <p:cNvSpPr txBox="1"/>
          <p:nvPr/>
        </p:nvSpPr>
        <p:spPr>
          <a:xfrm>
            <a:off x="7940616" y="1399636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b="1" dirty="0">
                <a:solidFill>
                  <a:srgbClr val="00B0F0"/>
                </a:solidFill>
              </a:rPr>
              <a:t>CONSUMER</a:t>
            </a:r>
            <a:endParaRPr lang="zh-HK" altLang="en-US" sz="3200" b="1" dirty="0">
              <a:solidFill>
                <a:srgbClr val="00B0F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B87290-9274-DD3E-5868-0A605137C557}"/>
              </a:ext>
            </a:extLst>
          </p:cNvPr>
          <p:cNvSpPr txBox="1"/>
          <p:nvPr/>
        </p:nvSpPr>
        <p:spPr>
          <a:xfrm>
            <a:off x="7940616" y="8192854"/>
            <a:ext cx="2579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LIFESTYLE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E8526B6-4E70-8993-9C7E-E67106E4C48F}"/>
              </a:ext>
            </a:extLst>
          </p:cNvPr>
          <p:cNvSpPr txBox="1"/>
          <p:nvPr/>
        </p:nvSpPr>
        <p:spPr>
          <a:xfrm>
            <a:off x="15363646" y="1399635"/>
            <a:ext cx="2924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EXPERIENCE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42DDAFD-AB19-40C7-59E8-6DB0313DED18}"/>
              </a:ext>
            </a:extLst>
          </p:cNvPr>
          <p:cNvSpPr txBox="1"/>
          <p:nvPr/>
        </p:nvSpPr>
        <p:spPr>
          <a:xfrm>
            <a:off x="15549116" y="8214694"/>
            <a:ext cx="2958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32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EXPERIENCE</a:t>
            </a:r>
            <a:endParaRPr kumimoji="0" lang="zh-HK" altLang="en-US" sz="32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4D4EA8-F651-2AD4-17A7-48EE7E9C9E7F}"/>
              </a:ext>
            </a:extLst>
          </p:cNvPr>
          <p:cNvSpPr txBox="1"/>
          <p:nvPr/>
        </p:nvSpPr>
        <p:spPr>
          <a:xfrm>
            <a:off x="10969175" y="1010395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Personal: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Education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C2A8C1C-5F12-28A1-3F5F-7FF3046999EA}"/>
              </a:ext>
            </a:extLst>
          </p:cNvPr>
          <p:cNvSpPr txBox="1"/>
          <p:nvPr/>
        </p:nvSpPr>
        <p:spPr>
          <a:xfrm>
            <a:off x="13303568" y="1047091"/>
            <a:ext cx="2911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Culture: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Social status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schemeClr val="bg1"/>
                </a:solidFill>
              </a:rPr>
              <a:t>Social </a:t>
            </a:r>
            <a:r>
              <a:rPr lang="en-US" altLang="zh-HK" dirty="0" smtClean="0">
                <a:solidFill>
                  <a:schemeClr val="bg1"/>
                </a:solidFill>
              </a:rPr>
              <a:t>class </a:t>
            </a:r>
            <a:endParaRPr lang="en-US" altLang="zh-HK" dirty="0">
              <a:solidFill>
                <a:schemeClr val="bg1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Subculture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FC9A690-9EF7-02B7-862D-50AA11F25D0B}"/>
              </a:ext>
            </a:extLst>
          </p:cNvPr>
          <p:cNvSpPr txBox="1"/>
          <p:nvPr/>
        </p:nvSpPr>
        <p:spPr>
          <a:xfrm>
            <a:off x="8639141" y="3170763"/>
            <a:ext cx="24329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Psychological: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Motivation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Perception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Beliefs and attitudes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0965D357-27DC-B069-B69A-AE898DB0BFFE}"/>
              </a:ext>
            </a:extLst>
          </p:cNvPr>
          <p:cNvSpPr txBox="1"/>
          <p:nvPr/>
        </p:nvSpPr>
        <p:spPr>
          <a:xfrm>
            <a:off x="8577798" y="5783187"/>
            <a:ext cx="3344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Environment: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Technology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Economics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Inflation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Politics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F045202-3FA7-FBAA-FF26-8A0766B9E22F}"/>
              </a:ext>
            </a:extLst>
          </p:cNvPr>
          <p:cNvSpPr txBox="1"/>
          <p:nvPr/>
        </p:nvSpPr>
        <p:spPr>
          <a:xfrm>
            <a:off x="10692906" y="7722984"/>
            <a:ext cx="34279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Marketing: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Strategies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Promotions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Advertising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Communications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DE088BEA-3E7A-A521-74C8-89AF77621392}"/>
              </a:ext>
            </a:extLst>
          </p:cNvPr>
          <p:cNvSpPr txBox="1"/>
          <p:nvPr/>
        </p:nvSpPr>
        <p:spPr>
          <a:xfrm>
            <a:off x="13605785" y="7687036"/>
            <a:ext cx="19433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 Media: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Video</a:t>
            </a:r>
            <a:r>
              <a:rPr kumimoji="0" lang="en-US" altLang="zh-HK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streaming platform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baseline="0" dirty="0" smtClean="0">
                <a:solidFill>
                  <a:schemeClr val="bg1"/>
                </a:solidFill>
              </a:rPr>
              <a:t>Weblog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30D0023-40AE-35C1-0472-B7746E902CC1}"/>
              </a:ext>
            </a:extLst>
          </p:cNvPr>
          <p:cNvSpPr txBox="1"/>
          <p:nvPr/>
        </p:nvSpPr>
        <p:spPr>
          <a:xfrm>
            <a:off x="15576433" y="5579823"/>
            <a:ext cx="29875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Reference groups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Social roles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Status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Household type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42E6AF8-EA81-E463-4BEB-F6B9B297EF41}"/>
              </a:ext>
            </a:extLst>
          </p:cNvPr>
          <p:cNvSpPr txBox="1"/>
          <p:nvPr/>
        </p:nvSpPr>
        <p:spPr>
          <a:xfrm>
            <a:off x="15245413" y="3082387"/>
            <a:ext cx="3258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Customers’ Response: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Selecting </a:t>
            </a:r>
            <a:r>
              <a:rPr kumimoji="0" lang="en-US" altLang="zh-HK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brand</a:t>
            </a:r>
            <a:endParaRPr kumimoji="0" lang="en-US" altLang="zh-HK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schemeClr val="bg1"/>
                </a:solidFill>
              </a:rPr>
              <a:t>Buying time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Repurchasing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schemeClr val="bg1"/>
                </a:solidFill>
              </a:rPr>
              <a:t>Buying intervals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1E8731-2331-2DBF-B0AC-0D13F8AFCC90}"/>
              </a:ext>
            </a:extLst>
          </p:cNvPr>
          <p:cNvSpPr txBox="1"/>
          <p:nvPr/>
        </p:nvSpPr>
        <p:spPr>
          <a:xfrm>
            <a:off x="-644007" y="4047926"/>
            <a:ext cx="92831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HK" sz="3600" b="1" dirty="0">
                <a:solidFill>
                  <a:schemeClr val="bg1"/>
                </a:solidFill>
              </a:rPr>
              <a:t>CONSUMER</a:t>
            </a:r>
          </a:p>
          <a:p>
            <a:pPr algn="ctr"/>
            <a:r>
              <a:rPr lang="en-US" altLang="zh-HK" sz="3600" b="1" dirty="0">
                <a:solidFill>
                  <a:schemeClr val="bg1"/>
                </a:solidFill>
              </a:rPr>
              <a:t>BEHAVIOUR</a:t>
            </a:r>
          </a:p>
          <a:p>
            <a:pPr algn="ctr"/>
            <a:r>
              <a:rPr lang="en-US" altLang="zh-HK" sz="3600" b="1" dirty="0">
                <a:solidFill>
                  <a:schemeClr val="bg1"/>
                </a:solidFill>
              </a:rPr>
              <a:t>PATTERNS</a:t>
            </a:r>
            <a:endParaRPr lang="zh-HK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065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F42E6AF8-EA81-E463-4BEB-F6B9B297EF41}"/>
              </a:ext>
            </a:extLst>
          </p:cNvPr>
          <p:cNvSpPr txBox="1"/>
          <p:nvPr/>
        </p:nvSpPr>
        <p:spPr>
          <a:xfrm>
            <a:off x="15245413" y="3082387"/>
            <a:ext cx="3258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Customers’ Response: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Selecting Brand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Buying time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HK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Repurchasing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HK" dirty="0">
                <a:solidFill>
                  <a:prstClr val="white"/>
                </a:solidFill>
              </a:rPr>
              <a:t>Buying intervals</a:t>
            </a:r>
            <a:endParaRPr kumimoji="0" lang="zh-HK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E1C4827-05CE-7D05-E9DE-292415A4932B}"/>
              </a:ext>
            </a:extLst>
          </p:cNvPr>
          <p:cNvSpPr txBox="1"/>
          <p:nvPr/>
        </p:nvSpPr>
        <p:spPr>
          <a:xfrm>
            <a:off x="6629400" y="685819"/>
            <a:ext cx="115387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/>
              <a:t>What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is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the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need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/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importance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of</a:t>
            </a:r>
            <a:r>
              <a:rPr lang="zh-TW" altLang="en-US" sz="4400" b="1" dirty="0"/>
              <a:t> </a:t>
            </a:r>
            <a:r>
              <a:rPr lang="en-US" altLang="zh-TW" sz="4400" b="1" dirty="0"/>
              <a:t>studying</a:t>
            </a:r>
            <a:r>
              <a:rPr lang="zh-TW" altLang="en-US" sz="4400" b="1" dirty="0"/>
              <a:t> </a:t>
            </a:r>
            <a:endParaRPr lang="en-US" altLang="zh-TW" sz="4400" b="1" dirty="0"/>
          </a:p>
          <a:p>
            <a:r>
              <a:rPr lang="en-US" altLang="zh-TW" sz="4400" b="1" dirty="0">
                <a:solidFill>
                  <a:schemeClr val="tx1"/>
                </a:solidFill>
              </a:rPr>
              <a:t>CONSUMER BEHAVIOUR</a:t>
            </a:r>
            <a:r>
              <a:rPr lang="en-US" altLang="zh-TW" sz="4400" dirty="0">
                <a:solidFill>
                  <a:schemeClr val="tx1"/>
                </a:solidFill>
              </a:rPr>
              <a:t>?</a:t>
            </a:r>
            <a:endParaRPr lang="zh-HK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D96CE9-CD77-C828-0CC6-4F9714862DB5}"/>
              </a:ext>
            </a:extLst>
          </p:cNvPr>
          <p:cNvSpPr txBox="1"/>
          <p:nvPr/>
        </p:nvSpPr>
        <p:spPr>
          <a:xfrm>
            <a:off x="7924800" y="3246835"/>
            <a:ext cx="792075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/>
              <a:t>Comprehending consumer needs</a:t>
            </a:r>
          </a:p>
          <a:p>
            <a:endParaRPr lang="en-US" altLang="zh-HK" sz="3200" dirty="0"/>
          </a:p>
          <a:p>
            <a:r>
              <a:rPr lang="en-US" altLang="zh-HK" sz="3200" dirty="0"/>
              <a:t>  Fabricating</a:t>
            </a:r>
            <a:r>
              <a:rPr lang="zh-TW" altLang="en-US" sz="3200" dirty="0"/>
              <a:t> </a:t>
            </a:r>
            <a:r>
              <a:rPr lang="en-US" altLang="zh-TW" sz="3200" dirty="0"/>
              <a:t>effective</a:t>
            </a:r>
            <a:r>
              <a:rPr lang="zh-TW" altLang="en-US" sz="3200" dirty="0"/>
              <a:t> </a:t>
            </a:r>
            <a:r>
              <a:rPr lang="en-US" altLang="zh-TW" sz="3200" dirty="0"/>
              <a:t>marketing</a:t>
            </a:r>
            <a:r>
              <a:rPr lang="zh-TW" altLang="en-US" sz="3200" dirty="0"/>
              <a:t> </a:t>
            </a:r>
            <a:r>
              <a:rPr lang="en-US" altLang="zh-TW" sz="3200" dirty="0"/>
              <a:t>strategies</a:t>
            </a:r>
          </a:p>
          <a:p>
            <a:endParaRPr lang="en-US" altLang="zh-HK" sz="3200" dirty="0"/>
          </a:p>
          <a:p>
            <a:r>
              <a:rPr lang="en-US" altLang="zh-HK" sz="3200" dirty="0"/>
              <a:t>    Identifying market opportunities</a:t>
            </a:r>
          </a:p>
          <a:p>
            <a:endParaRPr lang="en-US" altLang="zh-HK" sz="3200" dirty="0"/>
          </a:p>
          <a:p>
            <a:r>
              <a:rPr lang="en-US" altLang="zh-HK" sz="3200" dirty="0"/>
              <a:t>      Enhancing customer experience</a:t>
            </a:r>
          </a:p>
          <a:p>
            <a:endParaRPr lang="en-US" altLang="zh-HK" sz="3200" dirty="0"/>
          </a:p>
          <a:p>
            <a:r>
              <a:rPr lang="en-US" altLang="zh-HK" sz="3200" dirty="0"/>
              <a:t>         </a:t>
            </a:r>
            <a:r>
              <a:rPr lang="en-US" altLang="zh-HK" sz="3200" dirty="0" smtClean="0"/>
              <a:t>Minimi</a:t>
            </a:r>
            <a:r>
              <a:rPr lang="en-US" altLang="zh-HK" sz="3200" dirty="0" smtClean="0">
                <a:solidFill>
                  <a:srgbClr val="0000CC"/>
                </a:solidFill>
              </a:rPr>
              <a:t>s</a:t>
            </a:r>
            <a:r>
              <a:rPr lang="en-US" altLang="zh-HK" sz="3200" dirty="0" smtClean="0"/>
              <a:t>ing </a:t>
            </a:r>
            <a:r>
              <a:rPr lang="en-US" altLang="zh-HK" sz="3200" dirty="0"/>
              <a:t>risks and failures</a:t>
            </a:r>
          </a:p>
          <a:p>
            <a:endParaRPr lang="en-US" altLang="zh-HK" sz="3200" dirty="0"/>
          </a:p>
          <a:p>
            <a:r>
              <a:rPr lang="en-US" altLang="zh-HK" sz="3200" dirty="0"/>
              <a:t>            Building strong brand </a:t>
            </a:r>
            <a:r>
              <a:rPr lang="en-US" altLang="zh-HK" sz="3200" dirty="0" smtClean="0"/>
              <a:t>relationships</a:t>
            </a:r>
            <a:endParaRPr lang="zh-HK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36B29A-BFFC-C2D7-66C7-71322FC9BFA3}"/>
              </a:ext>
            </a:extLst>
          </p:cNvPr>
          <p:cNvSpPr txBox="1"/>
          <p:nvPr/>
        </p:nvSpPr>
        <p:spPr>
          <a:xfrm>
            <a:off x="1871667" y="3877777"/>
            <a:ext cx="44230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6600" dirty="0">
                <a:solidFill>
                  <a:schemeClr val="bg1"/>
                </a:solidFill>
              </a:rPr>
              <a:t>Need / </a:t>
            </a:r>
          </a:p>
          <a:p>
            <a:r>
              <a:rPr lang="en-US" altLang="zh-HK" sz="6600" dirty="0">
                <a:solidFill>
                  <a:schemeClr val="bg1"/>
                </a:solidFill>
              </a:rPr>
              <a:t>Importance</a:t>
            </a:r>
            <a:endParaRPr lang="zh-HK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2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80189" y="0"/>
            <a:ext cx="2007870" cy="4537710"/>
          </a:xfrm>
          <a:custGeom>
            <a:avLst/>
            <a:gdLst/>
            <a:ahLst/>
            <a:cxnLst/>
            <a:rect l="l" t="t" r="r" b="b"/>
            <a:pathLst>
              <a:path w="2007869" h="4537710">
                <a:moveTo>
                  <a:pt x="2007810" y="4537226"/>
                </a:moveTo>
                <a:lnTo>
                  <a:pt x="0" y="0"/>
                </a:lnTo>
                <a:lnTo>
                  <a:pt x="2007810" y="0"/>
                </a:lnTo>
                <a:lnTo>
                  <a:pt x="2007810" y="4537226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8813" y="911340"/>
            <a:ext cx="15401376" cy="9137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6965"/>
              </a:lnSpc>
              <a:spcBef>
                <a:spcPts val="125"/>
              </a:spcBef>
            </a:pPr>
            <a:r>
              <a:rPr lang="en-US" sz="6050" spc="919" dirty="0"/>
              <a:t>3 Types of Consumer Behaviour</a:t>
            </a:r>
            <a:endParaRPr sz="605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28A262D-D1EF-37B9-1D70-5D3FA2969FC2}"/>
              </a:ext>
            </a:extLst>
          </p:cNvPr>
          <p:cNvSpPr txBox="1"/>
          <p:nvPr/>
        </p:nvSpPr>
        <p:spPr>
          <a:xfrm>
            <a:off x="4876800" y="3082223"/>
            <a:ext cx="11811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HK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</a:rPr>
              <a:t>Purchase behaviour</a:t>
            </a:r>
            <a:r>
              <a:rPr lang="en-US" altLang="zh-HK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T Sans" panose="020B0503020203020204" pitchFamily="34" charset="0"/>
              </a:rPr>
              <a:t>: what a consumer is willing to buy.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Demand:</a:t>
            </a:r>
            <a:r>
              <a:rPr lang="en-US" altLang="zh-HK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the overall level of interest in a product, service, or brand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Retention:</a:t>
            </a:r>
            <a:r>
              <a:rPr lang="en-US" altLang="zh-HK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how long a consumer continues to use a given brand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Recall:</a:t>
            </a:r>
            <a:r>
              <a:rPr lang="en-US" altLang="zh-HK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how accurate consumers are when recalling their purchase experiences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PT Sans" panose="020B05030202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PT Sans" panose="020B0503020203020204" pitchFamily="34" charset="0"/>
            </a:endParaRPr>
          </a:p>
          <a:p>
            <a:pPr algn="l"/>
            <a:r>
              <a:rPr lang="en-US" altLang="zh-HK" sz="2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Usage </a:t>
            </a:r>
            <a:r>
              <a:rPr lang="en-US" altLang="zh-HK" sz="2400" b="1" i="0" dirty="0" smtClean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behaviour</a:t>
            </a: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: </a:t>
            </a:r>
            <a:r>
              <a:rPr lang="en-US" altLang="zh-HK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how the product is used.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Attrition: the percentage of consumers who leave a product or brand due to dissatisfaction, perceived lack of value, or other factors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dirty="0">
              <a:solidFill>
                <a:schemeClr val="bg1">
                  <a:lumMod val="50000"/>
                </a:schemeClr>
              </a:solidFill>
              <a:highlight>
                <a:srgbClr val="FFFFFF"/>
              </a:highlight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zh-HK" sz="2400" b="0" i="0" dirty="0">
              <a:solidFill>
                <a:schemeClr val="bg1">
                  <a:lumMod val="50000"/>
                </a:schemeClr>
              </a:solidFill>
              <a:effectLst/>
              <a:highlight>
                <a:srgbClr val="FFFFFF"/>
              </a:highlight>
              <a:latin typeface="+mj-lt"/>
            </a:endParaRPr>
          </a:p>
          <a:p>
            <a:pPr algn="l"/>
            <a:r>
              <a:rPr lang="en-US" altLang="zh-HK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Consumer </a:t>
            </a:r>
            <a:r>
              <a:rPr lang="en-US" altLang="zh-HK" sz="2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loyalty</a:t>
            </a: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: The extent to which consumers remain loyal to one brand over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Post-purchase </a:t>
            </a:r>
            <a:r>
              <a:rPr lang="en-US" altLang="zh-HK" sz="2400" b="0" i="0" dirty="0" smtClean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behaviour</a:t>
            </a: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: how a consumer feels about the product when they buy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Pre-purchase </a:t>
            </a:r>
            <a:r>
              <a:rPr lang="en-US" altLang="zh-HK" sz="2400" b="0" i="0" dirty="0" smtClean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behaviour</a:t>
            </a:r>
            <a:r>
              <a:rPr lang="en-US" altLang="zh-HK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</a:rPr>
              <a:t>: how a consumer </a:t>
            </a:r>
            <a:r>
              <a:rPr lang="en-US" altLang="zh-HK" sz="2400" b="0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+mj-lt"/>
              </a:rPr>
              <a:t>decides which product to buy</a:t>
            </a: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E2DB8E70-0296-27F5-613F-DF62B4466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02" y="1989879"/>
            <a:ext cx="2938679" cy="2938679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3845B088-0336-94FF-9311-628FB52D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8" y="4571497"/>
            <a:ext cx="2777885" cy="2777885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3633ECD8-AF9D-EB78-B50B-BFE8BDE8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564" y="7200900"/>
            <a:ext cx="2562225" cy="25622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612" y="495300"/>
            <a:ext cx="10807788" cy="97225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10 Top Consumer Trends 2024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6A9575-0E81-86E7-9180-1E1D750DC51E}"/>
              </a:ext>
            </a:extLst>
          </p:cNvPr>
          <p:cNvSpPr txBox="1"/>
          <p:nvPr/>
        </p:nvSpPr>
        <p:spPr>
          <a:xfrm>
            <a:off x="774612" y="2522494"/>
            <a:ext cx="14072775" cy="5242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Trust </a:t>
            </a:r>
            <a:r>
              <a:rPr lang="en-US" altLang="zh-HK" sz="2400" kern="100" dirty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in </a:t>
            </a:r>
            <a:r>
              <a:rPr lang="en-US" altLang="zh-TW" sz="2400" kern="100" dirty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artificial </a:t>
            </a:r>
            <a:r>
              <a:rPr lang="en-US" altLang="zh-TW" sz="2400" kern="100" dirty="0" smtClean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intelligence (</a:t>
            </a:r>
            <a:r>
              <a:rPr lang="en-US" altLang="zh-HK" sz="2400" kern="100" dirty="0" smtClean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AI) </a:t>
            </a:r>
            <a:r>
              <a:rPr lang="en-US" altLang="zh-HK" sz="2400" kern="100" dirty="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remains </a:t>
            </a: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low despite its widespread use, calling for more transparency.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Social media has transformed into shopping hubs, with influencers playing a big role in buying decisions.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Newer social platforms gain popularity, while established ones see slower growth.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Social search and AI shake up traditional </a:t>
            </a:r>
            <a:r>
              <a:rPr lang="en-US" altLang="zh-HK" sz="2400" kern="100" dirty="0" smtClean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search engines</a:t>
            </a: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, but people still trust them.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Economic uncertainty prompts tightening budgets and job security worries.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Data privacy becomes a basic right and demands clear rules and control.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Brands standing for social issues and diversity earn consumer loyalty.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Support for small businesses grows as consumers seek community connection.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People prefer human support, social connections, and mobile searches.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altLang="zh-HK" sz="2400" kern="100" dirty="0">
                <a:effectLst/>
                <a:latin typeface="+mn-lt"/>
                <a:ea typeface="新細明體" panose="02020500000000000000" pitchFamily="18" charset="-120"/>
                <a:cs typeface="Times New Roman" panose="02020603050405020304" pitchFamily="18" charset="0"/>
              </a:rPr>
              <a:t>Flexible work arrangements become essential and strongly influence job decisions.</a:t>
            </a:r>
            <a:endParaRPr lang="zh-TW" altLang="zh-HK" sz="2400" kern="100" dirty="0">
              <a:effectLst/>
              <a:latin typeface="+mn-lt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0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EE682CE7-5F41-867D-24EC-9995D98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435" r="21702"/>
          <a:stretch/>
        </p:blipFill>
        <p:spPr>
          <a:xfrm>
            <a:off x="6425853" y="10"/>
            <a:ext cx="11862147" cy="10286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A837FA1-1415-CE69-0A56-BCB0E38FD983}"/>
              </a:ext>
            </a:extLst>
          </p:cNvPr>
          <p:cNvSpPr txBox="1"/>
          <p:nvPr/>
        </p:nvSpPr>
        <p:spPr>
          <a:xfrm>
            <a:off x="1092994" y="1672828"/>
            <a:ext cx="8258174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HK" sz="7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Digital</a:t>
            </a:r>
            <a:r>
              <a:rPr lang="en-US" altLang="zh-TW" sz="7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Experience</a:t>
            </a:r>
            <a:endParaRPr lang="en-US" altLang="zh-HK" sz="7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877" y="5522112"/>
            <a:ext cx="179022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1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54601" y="2509739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977937" y="7619353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5822506" y="82593"/>
            <a:ext cx="559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b="1" dirty="0"/>
              <a:t>Consumer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Experience</a:t>
            </a:r>
            <a:endParaRPr lang="zh-HK" altLang="en-US" sz="4000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250C606-4648-53A8-FCBF-4ABB848CAC69}"/>
              </a:ext>
            </a:extLst>
          </p:cNvPr>
          <p:cNvSpPr txBox="1"/>
          <p:nvPr/>
        </p:nvSpPr>
        <p:spPr>
          <a:xfrm>
            <a:off x="13771633" y="4842408"/>
            <a:ext cx="23219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dirty="0"/>
              <a:t>Digital</a:t>
            </a:r>
            <a:r>
              <a:rPr lang="zh-TW" altLang="en-US" sz="2400" dirty="0"/>
              <a:t> </a:t>
            </a:r>
            <a:r>
              <a:rPr lang="en-US" altLang="zh-TW" sz="2400" dirty="0"/>
              <a:t>Touchpoints</a:t>
            </a:r>
            <a:endParaRPr lang="zh-HK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5F9ED4-64AD-0FCD-B264-D44F12DD7245}"/>
              </a:ext>
            </a:extLst>
          </p:cNvPr>
          <p:cNvSpPr txBox="1"/>
          <p:nvPr/>
        </p:nvSpPr>
        <p:spPr>
          <a:xfrm>
            <a:off x="761640" y="4802951"/>
            <a:ext cx="1845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dirty="0"/>
              <a:t>Physical Touchpoints</a:t>
            </a:r>
          </a:p>
        </p:txBody>
      </p:sp>
      <p:sp>
        <p:nvSpPr>
          <p:cNvPr id="22" name="箭號: ＞形 21">
            <a:extLst>
              <a:ext uri="{FF2B5EF4-FFF2-40B4-BE49-F238E27FC236}">
                <a16:creationId xmlns:a16="http://schemas.microsoft.com/office/drawing/2014/main" id="{CBFE19FA-69C8-EC91-9D3A-E5B8327F7B61}"/>
              </a:ext>
            </a:extLst>
          </p:cNvPr>
          <p:cNvSpPr/>
          <p:nvPr/>
        </p:nvSpPr>
        <p:spPr>
          <a:xfrm rot="5400000">
            <a:off x="7623589" y="6894220"/>
            <a:ext cx="2108455" cy="3451951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4A6EB13-3AA8-9478-980B-99D3FE349EB0}"/>
              </a:ext>
            </a:extLst>
          </p:cNvPr>
          <p:cNvSpPr txBox="1"/>
          <p:nvPr/>
        </p:nvSpPr>
        <p:spPr>
          <a:xfrm>
            <a:off x="7937901" y="866315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Loyalty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sp>
        <p:nvSpPr>
          <p:cNvPr id="24" name="箭號: ＞形 23">
            <a:extLst>
              <a:ext uri="{FF2B5EF4-FFF2-40B4-BE49-F238E27FC236}">
                <a16:creationId xmlns:a16="http://schemas.microsoft.com/office/drawing/2014/main" id="{9B23EC10-3244-EFDA-ECCF-8CB0A40D5FFD}"/>
              </a:ext>
            </a:extLst>
          </p:cNvPr>
          <p:cNvSpPr/>
          <p:nvPr/>
        </p:nvSpPr>
        <p:spPr>
          <a:xfrm rot="5400000">
            <a:off x="7622228" y="5372567"/>
            <a:ext cx="2108455" cy="3451951"/>
          </a:xfrm>
          <a:prstGeom prst="chevron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EAF8234-1C0F-C656-0F58-B48C25E597E7}"/>
              </a:ext>
            </a:extLst>
          </p:cNvPr>
          <p:cNvSpPr txBox="1"/>
          <p:nvPr/>
        </p:nvSpPr>
        <p:spPr>
          <a:xfrm>
            <a:off x="7860441" y="7194178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Service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sp>
        <p:nvSpPr>
          <p:cNvPr id="26" name="箭號: ＞形 25">
            <a:extLst>
              <a:ext uri="{FF2B5EF4-FFF2-40B4-BE49-F238E27FC236}">
                <a16:creationId xmlns:a16="http://schemas.microsoft.com/office/drawing/2014/main" id="{8E6044D4-0865-A430-9C67-08BF83A5C506}"/>
              </a:ext>
            </a:extLst>
          </p:cNvPr>
          <p:cNvSpPr/>
          <p:nvPr/>
        </p:nvSpPr>
        <p:spPr>
          <a:xfrm rot="5400000">
            <a:off x="7636372" y="3965961"/>
            <a:ext cx="2108455" cy="3451951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0AE36A9-2230-0895-6FA3-1CE59FACB3DE}"/>
              </a:ext>
            </a:extLst>
          </p:cNvPr>
          <p:cNvSpPr txBox="1"/>
          <p:nvPr/>
        </p:nvSpPr>
        <p:spPr>
          <a:xfrm>
            <a:off x="7800293" y="5730403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Purchase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sp>
        <p:nvSpPr>
          <p:cNvPr id="28" name="箭號: ＞形 27">
            <a:extLst>
              <a:ext uri="{FF2B5EF4-FFF2-40B4-BE49-F238E27FC236}">
                <a16:creationId xmlns:a16="http://schemas.microsoft.com/office/drawing/2014/main" id="{4A499C60-1E3D-A64C-67F5-F554B776D232}"/>
              </a:ext>
            </a:extLst>
          </p:cNvPr>
          <p:cNvSpPr/>
          <p:nvPr/>
        </p:nvSpPr>
        <p:spPr>
          <a:xfrm rot="5400000">
            <a:off x="7650516" y="2435321"/>
            <a:ext cx="2108455" cy="3451951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D44854B8-1592-4D38-6971-66A7CD1F0539}"/>
              </a:ext>
            </a:extLst>
          </p:cNvPr>
          <p:cNvSpPr txBox="1"/>
          <p:nvPr/>
        </p:nvSpPr>
        <p:spPr>
          <a:xfrm>
            <a:off x="7461334" y="4045285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Consideration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sp>
        <p:nvSpPr>
          <p:cNvPr id="30" name="箭號: ＞形 29">
            <a:extLst>
              <a:ext uri="{FF2B5EF4-FFF2-40B4-BE49-F238E27FC236}">
                <a16:creationId xmlns:a16="http://schemas.microsoft.com/office/drawing/2014/main" id="{0F709150-4BC3-D8C8-154F-278EF04773ED}"/>
              </a:ext>
            </a:extLst>
          </p:cNvPr>
          <p:cNvSpPr/>
          <p:nvPr/>
        </p:nvSpPr>
        <p:spPr>
          <a:xfrm rot="5400000">
            <a:off x="7640947" y="959094"/>
            <a:ext cx="2108455" cy="3451951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9178476-312C-FF88-7D0A-5D52D375EF76}"/>
              </a:ext>
            </a:extLst>
          </p:cNvPr>
          <p:cNvSpPr txBox="1"/>
          <p:nvPr/>
        </p:nvSpPr>
        <p:spPr>
          <a:xfrm>
            <a:off x="7656591" y="2603682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dirty="0">
                <a:solidFill>
                  <a:schemeClr val="bg1"/>
                </a:solidFill>
              </a:rPr>
              <a:t>Awareness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195154" y="1691776"/>
            <a:ext cx="1485922" cy="1403015"/>
            <a:chOff x="2049871" y="1641794"/>
            <a:chExt cx="1485922" cy="1403015"/>
          </a:xfrm>
        </p:grpSpPr>
        <p:sp>
          <p:nvSpPr>
            <p:cNvPr id="34" name="弦 33">
              <a:extLst>
                <a:ext uri="{FF2B5EF4-FFF2-40B4-BE49-F238E27FC236}">
                  <a16:creationId xmlns:a16="http://schemas.microsoft.com/office/drawing/2014/main" id="{DA080427-8B83-EAEC-1319-9430606C9C0C}"/>
                </a:ext>
              </a:extLst>
            </p:cNvPr>
            <p:cNvSpPr/>
            <p:nvPr/>
          </p:nvSpPr>
          <p:spPr>
            <a:xfrm rot="6782778">
              <a:off x="2049871" y="1641794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29A0124-26A6-76E7-7C8A-FBCC44C3DFF1}"/>
                </a:ext>
              </a:extLst>
            </p:cNvPr>
            <p:cNvSpPr txBox="1"/>
            <p:nvPr/>
          </p:nvSpPr>
          <p:spPr>
            <a:xfrm>
              <a:off x="2081549" y="1876442"/>
              <a:ext cx="1454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Public</a:t>
              </a:r>
            </a:p>
            <a:p>
              <a:r>
                <a:rPr lang="en-US" altLang="zh-HK" dirty="0">
                  <a:solidFill>
                    <a:schemeClr val="bg1"/>
                  </a:solidFill>
                </a:rPr>
                <a:t>Relationship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822762" y="1610995"/>
            <a:ext cx="2001904" cy="1879033"/>
            <a:chOff x="3536532" y="1630841"/>
            <a:chExt cx="1750508" cy="1555528"/>
          </a:xfrm>
        </p:grpSpPr>
        <p:sp>
          <p:nvSpPr>
            <p:cNvPr id="41" name="流程圖: 接點 40">
              <a:extLst>
                <a:ext uri="{FF2B5EF4-FFF2-40B4-BE49-F238E27FC236}">
                  <a16:creationId xmlns:a16="http://schemas.microsoft.com/office/drawing/2014/main" id="{887868EA-8CA2-51A1-BA01-6DEA031E14E3}"/>
                </a:ext>
              </a:extLst>
            </p:cNvPr>
            <p:cNvSpPr/>
            <p:nvPr/>
          </p:nvSpPr>
          <p:spPr>
            <a:xfrm>
              <a:off x="3573459" y="1630841"/>
              <a:ext cx="1679627" cy="155552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EBFDD8E6-5FFA-7D6D-B99D-C3BAAF5A7C6C}"/>
                </a:ext>
              </a:extLst>
            </p:cNvPr>
            <p:cNvSpPr txBox="1"/>
            <p:nvPr/>
          </p:nvSpPr>
          <p:spPr>
            <a:xfrm>
              <a:off x="3536532" y="1998811"/>
              <a:ext cx="1750508" cy="993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Outdoor Media</a:t>
              </a:r>
            </a:p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Radio</a:t>
              </a:r>
              <a:endParaRPr lang="en-US" altLang="zh-HK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Print</a:t>
              </a:r>
            </a:p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Television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120998" y="1659767"/>
            <a:ext cx="1403015" cy="1403015"/>
            <a:chOff x="5120998" y="1659767"/>
            <a:chExt cx="1403015" cy="1403015"/>
          </a:xfrm>
        </p:grpSpPr>
        <p:sp>
          <p:nvSpPr>
            <p:cNvPr id="38" name="弦 37">
              <a:extLst>
                <a:ext uri="{FF2B5EF4-FFF2-40B4-BE49-F238E27FC236}">
                  <a16:creationId xmlns:a16="http://schemas.microsoft.com/office/drawing/2014/main" id="{2A370600-91C9-937A-E808-71BDE1CF13D4}"/>
                </a:ext>
              </a:extLst>
            </p:cNvPr>
            <p:cNvSpPr/>
            <p:nvPr/>
          </p:nvSpPr>
          <p:spPr>
            <a:xfrm rot="6782778">
              <a:off x="5120998" y="1659767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F140BD9D-080C-B4EA-6EE5-DE0A713AB893}"/>
                </a:ext>
              </a:extLst>
            </p:cNvPr>
            <p:cNvSpPr txBox="1"/>
            <p:nvPr/>
          </p:nvSpPr>
          <p:spPr>
            <a:xfrm>
              <a:off x="5255683" y="1876441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Word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Of Mouth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0916817" y="1516165"/>
            <a:ext cx="1801559" cy="1709996"/>
            <a:chOff x="10880379" y="1641795"/>
            <a:chExt cx="1451320" cy="1403015"/>
          </a:xfrm>
        </p:grpSpPr>
        <p:sp>
          <p:nvSpPr>
            <p:cNvPr id="43" name="弦 42">
              <a:extLst>
                <a:ext uri="{FF2B5EF4-FFF2-40B4-BE49-F238E27FC236}">
                  <a16:creationId xmlns:a16="http://schemas.microsoft.com/office/drawing/2014/main" id="{4368191C-9E99-2704-23C7-45FA55DFD046}"/>
                </a:ext>
              </a:extLst>
            </p:cNvPr>
            <p:cNvSpPr/>
            <p:nvPr/>
          </p:nvSpPr>
          <p:spPr>
            <a:xfrm rot="6782778">
              <a:off x="10880379" y="1641795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4" name="文字方塊 43">
              <a:extLst>
                <a:ext uri="{FF2B5EF4-FFF2-40B4-BE49-F238E27FC236}">
                  <a16:creationId xmlns:a16="http://schemas.microsoft.com/office/drawing/2014/main" id="{35F8EED6-EA09-22D9-7E41-60F6A7F9045B}"/>
                </a:ext>
              </a:extLst>
            </p:cNvPr>
            <p:cNvSpPr txBox="1"/>
            <p:nvPr/>
          </p:nvSpPr>
          <p:spPr>
            <a:xfrm>
              <a:off x="10901901" y="1911894"/>
              <a:ext cx="1429798" cy="530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Online</a:t>
              </a:r>
            </a:p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Advertisements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2845853" y="1520968"/>
            <a:ext cx="1408998" cy="1408998"/>
            <a:chOff x="12403968" y="1630843"/>
            <a:chExt cx="1408998" cy="1408998"/>
          </a:xfrm>
        </p:grpSpPr>
        <p:sp>
          <p:nvSpPr>
            <p:cNvPr id="42" name="流程圖: 接點 41">
              <a:extLst>
                <a:ext uri="{FF2B5EF4-FFF2-40B4-BE49-F238E27FC236}">
                  <a16:creationId xmlns:a16="http://schemas.microsoft.com/office/drawing/2014/main" id="{F5ADB46A-DA4D-6C96-AF4F-4FEBAC77EDA1}"/>
                </a:ext>
              </a:extLst>
            </p:cNvPr>
            <p:cNvSpPr/>
            <p:nvPr/>
          </p:nvSpPr>
          <p:spPr>
            <a:xfrm>
              <a:off x="12403968" y="1630843"/>
              <a:ext cx="1408998" cy="1408998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5" name="文字方塊 44">
              <a:extLst>
                <a:ext uri="{FF2B5EF4-FFF2-40B4-BE49-F238E27FC236}">
                  <a16:creationId xmlns:a16="http://schemas.microsoft.com/office/drawing/2014/main" id="{6CA5CA87-C14C-D8AA-0EB3-4AED69444C73}"/>
                </a:ext>
              </a:extLst>
            </p:cNvPr>
            <p:cNvSpPr txBox="1"/>
            <p:nvPr/>
          </p:nvSpPr>
          <p:spPr>
            <a:xfrm>
              <a:off x="12738209" y="1980427"/>
              <a:ext cx="76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Viral 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Email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14552622" y="1659766"/>
            <a:ext cx="1403015" cy="1403015"/>
            <a:chOff x="13951506" y="1659768"/>
            <a:chExt cx="1403015" cy="1403015"/>
          </a:xfrm>
        </p:grpSpPr>
        <p:sp>
          <p:nvSpPr>
            <p:cNvPr id="46" name="弦 45">
              <a:extLst>
                <a:ext uri="{FF2B5EF4-FFF2-40B4-BE49-F238E27FC236}">
                  <a16:creationId xmlns:a16="http://schemas.microsoft.com/office/drawing/2014/main" id="{AD09674F-D0FA-495A-8DA3-7269999204EC}"/>
                </a:ext>
              </a:extLst>
            </p:cNvPr>
            <p:cNvSpPr/>
            <p:nvPr/>
          </p:nvSpPr>
          <p:spPr>
            <a:xfrm rot="6782778">
              <a:off x="13951506" y="1659768"/>
              <a:ext cx="1403015" cy="1403015"/>
            </a:xfrm>
            <a:prstGeom prst="chor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B36D51DC-58CA-4861-6E97-9740E8E9AE35}"/>
                </a:ext>
              </a:extLst>
            </p:cNvPr>
            <p:cNvSpPr txBox="1"/>
            <p:nvPr/>
          </p:nvSpPr>
          <p:spPr>
            <a:xfrm>
              <a:off x="14111841" y="1876442"/>
              <a:ext cx="10823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Digital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Billboard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118401" y="3144852"/>
            <a:ext cx="1403015" cy="1403015"/>
            <a:chOff x="5118401" y="3144852"/>
            <a:chExt cx="1403015" cy="1403015"/>
          </a:xfrm>
        </p:grpSpPr>
        <p:sp>
          <p:nvSpPr>
            <p:cNvPr id="53" name="弦 52">
              <a:extLst>
                <a:ext uri="{FF2B5EF4-FFF2-40B4-BE49-F238E27FC236}">
                  <a16:creationId xmlns:a16="http://schemas.microsoft.com/office/drawing/2014/main" id="{0D949B02-86BA-2C1F-8EE1-9B39E7019B72}"/>
                </a:ext>
              </a:extLst>
            </p:cNvPr>
            <p:cNvSpPr/>
            <p:nvPr/>
          </p:nvSpPr>
          <p:spPr>
            <a:xfrm rot="6782778">
              <a:off x="5118401" y="3144852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753E35D7-056D-22AF-FC9C-44AA663B7471}"/>
                </a:ext>
              </a:extLst>
            </p:cNvPr>
            <p:cNvSpPr txBox="1"/>
            <p:nvPr/>
          </p:nvSpPr>
          <p:spPr>
            <a:xfrm>
              <a:off x="5182554" y="358571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Direct Mail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0931922" y="3134460"/>
            <a:ext cx="1403015" cy="1403015"/>
            <a:chOff x="10931922" y="3134460"/>
            <a:chExt cx="1403015" cy="1403015"/>
          </a:xfrm>
        </p:grpSpPr>
        <p:sp>
          <p:nvSpPr>
            <p:cNvPr id="56" name="弦 55">
              <a:extLst>
                <a:ext uri="{FF2B5EF4-FFF2-40B4-BE49-F238E27FC236}">
                  <a16:creationId xmlns:a16="http://schemas.microsoft.com/office/drawing/2014/main" id="{7FE77EBA-36BD-9E71-5DC7-483443317966}"/>
                </a:ext>
              </a:extLst>
            </p:cNvPr>
            <p:cNvSpPr/>
            <p:nvPr/>
          </p:nvSpPr>
          <p:spPr>
            <a:xfrm rot="6782778">
              <a:off x="10931922" y="3134460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07F5D78E-3C9B-DE2D-58EB-76B2D3A2F94A}"/>
                </a:ext>
              </a:extLst>
            </p:cNvPr>
            <p:cNvSpPr txBox="1"/>
            <p:nvPr/>
          </p:nvSpPr>
          <p:spPr>
            <a:xfrm>
              <a:off x="11155962" y="3384222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Landing 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Page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2455511" y="3123508"/>
            <a:ext cx="1408998" cy="1408998"/>
            <a:chOff x="12455511" y="3123508"/>
            <a:chExt cx="1408998" cy="1408998"/>
          </a:xfrm>
        </p:grpSpPr>
        <p:sp>
          <p:nvSpPr>
            <p:cNvPr id="55" name="流程圖: 接點 54">
              <a:extLst>
                <a:ext uri="{FF2B5EF4-FFF2-40B4-BE49-F238E27FC236}">
                  <a16:creationId xmlns:a16="http://schemas.microsoft.com/office/drawing/2014/main" id="{2B50BA30-0773-7609-3B97-94592D880E56}"/>
                </a:ext>
              </a:extLst>
            </p:cNvPr>
            <p:cNvSpPr/>
            <p:nvPr/>
          </p:nvSpPr>
          <p:spPr>
            <a:xfrm>
              <a:off x="12455511" y="3123508"/>
              <a:ext cx="1408998" cy="1408998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4268BBEA-C25D-F5A3-D396-3E7180071BC0}"/>
                </a:ext>
              </a:extLst>
            </p:cNvPr>
            <p:cNvSpPr txBox="1"/>
            <p:nvPr/>
          </p:nvSpPr>
          <p:spPr>
            <a:xfrm>
              <a:off x="12836844" y="366169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Blog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4003049" y="3152433"/>
            <a:ext cx="1403015" cy="1403015"/>
            <a:chOff x="14003049" y="3152433"/>
            <a:chExt cx="1403015" cy="1403015"/>
          </a:xfrm>
        </p:grpSpPr>
        <p:sp>
          <p:nvSpPr>
            <p:cNvPr id="59" name="弦 58">
              <a:extLst>
                <a:ext uri="{FF2B5EF4-FFF2-40B4-BE49-F238E27FC236}">
                  <a16:creationId xmlns:a16="http://schemas.microsoft.com/office/drawing/2014/main" id="{77962BB1-EB91-822A-58ED-CF7F24B2AB81}"/>
                </a:ext>
              </a:extLst>
            </p:cNvPr>
            <p:cNvSpPr/>
            <p:nvPr/>
          </p:nvSpPr>
          <p:spPr>
            <a:xfrm rot="6782778">
              <a:off x="14003049" y="3152433"/>
              <a:ext cx="1403015" cy="1403015"/>
            </a:xfrm>
            <a:prstGeom prst="chord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C8C9BD94-F38E-5C3C-CB76-9415FCEC59E0}"/>
                </a:ext>
              </a:extLst>
            </p:cNvPr>
            <p:cNvSpPr txBox="1"/>
            <p:nvPr/>
          </p:nvSpPr>
          <p:spPr>
            <a:xfrm>
              <a:off x="14178613" y="3369107"/>
              <a:ext cx="1051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3</a:t>
              </a:r>
              <a:r>
                <a:rPr lang="en-US" altLang="zh-HK" baseline="30000" dirty="0">
                  <a:solidFill>
                    <a:schemeClr val="bg1"/>
                  </a:solidFill>
                </a:rPr>
                <a:t>rd</a:t>
              </a:r>
              <a:r>
                <a:rPr lang="en-US" altLang="zh-HK" dirty="0">
                  <a:solidFill>
                    <a:schemeClr val="bg1"/>
                  </a:solidFill>
                </a:rPr>
                <a:t> Party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Sites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3133586" y="4615142"/>
            <a:ext cx="1408998" cy="1408998"/>
            <a:chOff x="3553343" y="4614547"/>
            <a:chExt cx="1408998" cy="1408998"/>
          </a:xfrm>
        </p:grpSpPr>
        <p:sp>
          <p:nvSpPr>
            <p:cNvPr id="67" name="流程圖: 接點 66">
              <a:extLst>
                <a:ext uri="{FF2B5EF4-FFF2-40B4-BE49-F238E27FC236}">
                  <a16:creationId xmlns:a16="http://schemas.microsoft.com/office/drawing/2014/main" id="{2AED4160-2676-9281-5444-DF910C3EBE2E}"/>
                </a:ext>
              </a:extLst>
            </p:cNvPr>
            <p:cNvSpPr/>
            <p:nvPr/>
          </p:nvSpPr>
          <p:spPr>
            <a:xfrm>
              <a:off x="3553343" y="4614547"/>
              <a:ext cx="1408998" cy="1408998"/>
            </a:xfrm>
            <a:prstGeom prst="flowChartConnector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113D3C74-59FE-484F-BFB4-6688EB53D6FF}"/>
                </a:ext>
              </a:extLst>
            </p:cNvPr>
            <p:cNvSpPr txBox="1"/>
            <p:nvPr/>
          </p:nvSpPr>
          <p:spPr>
            <a:xfrm>
              <a:off x="3892377" y="507041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Store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068926" y="4774083"/>
            <a:ext cx="1403015" cy="1403015"/>
            <a:chOff x="5100881" y="4643472"/>
            <a:chExt cx="1403015" cy="1403015"/>
          </a:xfrm>
        </p:grpSpPr>
        <p:sp>
          <p:nvSpPr>
            <p:cNvPr id="71" name="弦 70">
              <a:extLst>
                <a:ext uri="{FF2B5EF4-FFF2-40B4-BE49-F238E27FC236}">
                  <a16:creationId xmlns:a16="http://schemas.microsoft.com/office/drawing/2014/main" id="{8B3528A7-CFFF-844A-52ED-2FADD2D612CD}"/>
                </a:ext>
              </a:extLst>
            </p:cNvPr>
            <p:cNvSpPr/>
            <p:nvPr/>
          </p:nvSpPr>
          <p:spPr>
            <a:xfrm rot="6782778">
              <a:off x="5100881" y="4643472"/>
              <a:ext cx="1403015" cy="1403015"/>
            </a:xfrm>
            <a:prstGeom prst="chor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500ADEA2-B3E9-0C98-DCDB-3793EB90D0C9}"/>
                </a:ext>
              </a:extLst>
            </p:cNvPr>
            <p:cNvSpPr txBox="1"/>
            <p:nvPr/>
          </p:nvSpPr>
          <p:spPr>
            <a:xfrm>
              <a:off x="5118268" y="507877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Call Center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700484" y="6016863"/>
            <a:ext cx="2069797" cy="2030138"/>
            <a:chOff x="5093117" y="6128147"/>
            <a:chExt cx="1487068" cy="1352763"/>
          </a:xfrm>
        </p:grpSpPr>
        <p:sp>
          <p:nvSpPr>
            <p:cNvPr id="77" name="弦 76">
              <a:extLst>
                <a:ext uri="{FF2B5EF4-FFF2-40B4-BE49-F238E27FC236}">
                  <a16:creationId xmlns:a16="http://schemas.microsoft.com/office/drawing/2014/main" id="{B139AA27-4380-5FE3-9CEC-60E612449E70}"/>
                </a:ext>
              </a:extLst>
            </p:cNvPr>
            <p:cNvSpPr/>
            <p:nvPr/>
          </p:nvSpPr>
          <p:spPr>
            <a:xfrm rot="6782778">
              <a:off x="5141306" y="6108122"/>
              <a:ext cx="1352763" cy="1392813"/>
            </a:xfrm>
            <a:prstGeom prst="chord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CE44272A-07B0-3516-286E-58BDEACED855}"/>
                </a:ext>
              </a:extLst>
            </p:cNvPr>
            <p:cNvSpPr txBox="1"/>
            <p:nvPr/>
          </p:nvSpPr>
          <p:spPr>
            <a:xfrm>
              <a:off x="5093117" y="6340960"/>
              <a:ext cx="1487068" cy="615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Call</a:t>
              </a:r>
              <a:r>
                <a:rPr lang="zh-TW" altLang="en-US" dirty="0">
                  <a:solidFill>
                    <a:schemeClr val="bg1"/>
                  </a:solidFill>
                </a:rPr>
                <a:t> </a:t>
              </a:r>
              <a:endParaRPr lang="en-US" altLang="zh-TW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dirty="0">
                  <a:solidFill>
                    <a:schemeClr val="bg1"/>
                  </a:solidFill>
                </a:rPr>
                <a:t>Center</a:t>
              </a:r>
              <a:r>
                <a:rPr lang="zh-TW" altLang="en-US" dirty="0">
                  <a:solidFill>
                    <a:schemeClr val="bg1"/>
                  </a:solidFill>
                </a:rPr>
                <a:t> 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Interactive </a:t>
              </a:r>
            </a:p>
            <a:p>
              <a:pPr algn="ctr"/>
              <a:r>
                <a:rPr lang="en-US" altLang="zh-TW" dirty="0" smtClean="0">
                  <a:solidFill>
                    <a:schemeClr val="bg1"/>
                  </a:solidFill>
                </a:rPr>
                <a:t>Voice Response 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669203" y="8194744"/>
            <a:ext cx="2000207" cy="1656416"/>
            <a:chOff x="5097461" y="7605276"/>
            <a:chExt cx="1556836" cy="1403015"/>
          </a:xfrm>
        </p:grpSpPr>
        <p:sp>
          <p:nvSpPr>
            <p:cNvPr id="83" name="弦 82">
              <a:extLst>
                <a:ext uri="{FF2B5EF4-FFF2-40B4-BE49-F238E27FC236}">
                  <a16:creationId xmlns:a16="http://schemas.microsoft.com/office/drawing/2014/main" id="{0F30EB7C-3821-DC0B-DFF2-600427C9D07E}"/>
                </a:ext>
              </a:extLst>
            </p:cNvPr>
            <p:cNvSpPr/>
            <p:nvPr/>
          </p:nvSpPr>
          <p:spPr>
            <a:xfrm rot="6782778">
              <a:off x="5195644" y="7605276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4" name="文字方塊 83">
              <a:extLst>
                <a:ext uri="{FF2B5EF4-FFF2-40B4-BE49-F238E27FC236}">
                  <a16:creationId xmlns:a16="http://schemas.microsoft.com/office/drawing/2014/main" id="{D9A56440-CFD9-3135-78BC-9DC036EB4934}"/>
                </a:ext>
              </a:extLst>
            </p:cNvPr>
            <p:cNvSpPr txBox="1"/>
            <p:nvPr/>
          </p:nvSpPr>
          <p:spPr>
            <a:xfrm>
              <a:off x="5097461" y="7888697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Promotion on</a:t>
              </a:r>
            </a:p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 Invoice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0931924" y="4623245"/>
            <a:ext cx="1403015" cy="1403015"/>
            <a:chOff x="10931924" y="4623245"/>
            <a:chExt cx="1403015" cy="1403015"/>
          </a:xfrm>
        </p:grpSpPr>
        <p:sp>
          <p:nvSpPr>
            <p:cNvPr id="86" name="弦 85">
              <a:extLst>
                <a:ext uri="{FF2B5EF4-FFF2-40B4-BE49-F238E27FC236}">
                  <a16:creationId xmlns:a16="http://schemas.microsoft.com/office/drawing/2014/main" id="{3A6C485A-8F70-3F4A-C65A-93C3770C3B2F}"/>
                </a:ext>
              </a:extLst>
            </p:cNvPr>
            <p:cNvSpPr/>
            <p:nvPr/>
          </p:nvSpPr>
          <p:spPr>
            <a:xfrm rot="6782778">
              <a:off x="10931924" y="4623245"/>
              <a:ext cx="1403015" cy="1403015"/>
            </a:xfrm>
            <a:prstGeom prst="chor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EF50B243-704E-FD49-D000-99A38A8CF5D8}"/>
                </a:ext>
              </a:extLst>
            </p:cNvPr>
            <p:cNvSpPr txBox="1"/>
            <p:nvPr/>
          </p:nvSpPr>
          <p:spPr>
            <a:xfrm>
              <a:off x="11153069" y="503085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Website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0944706" y="6160672"/>
            <a:ext cx="1403015" cy="1403015"/>
            <a:chOff x="10944706" y="6160672"/>
            <a:chExt cx="1403015" cy="1403015"/>
          </a:xfrm>
        </p:grpSpPr>
        <p:sp>
          <p:nvSpPr>
            <p:cNvPr id="92" name="弦 91">
              <a:extLst>
                <a:ext uri="{FF2B5EF4-FFF2-40B4-BE49-F238E27FC236}">
                  <a16:creationId xmlns:a16="http://schemas.microsoft.com/office/drawing/2014/main" id="{676DC367-51E6-15BB-6BCF-4E049BB6AB6C}"/>
                </a:ext>
              </a:extLst>
            </p:cNvPr>
            <p:cNvSpPr/>
            <p:nvPr/>
          </p:nvSpPr>
          <p:spPr>
            <a:xfrm rot="6782778">
              <a:off x="10944706" y="6160672"/>
              <a:ext cx="1403015" cy="1403015"/>
            </a:xfrm>
            <a:prstGeom prst="chord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A43685DC-ACD2-9469-BA77-74EDFF1D52D8}"/>
                </a:ext>
              </a:extLst>
            </p:cNvPr>
            <p:cNvSpPr txBox="1"/>
            <p:nvPr/>
          </p:nvSpPr>
          <p:spPr>
            <a:xfrm>
              <a:off x="11201102" y="6599381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Mobile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12578747" y="5894739"/>
            <a:ext cx="1468030" cy="1364830"/>
            <a:chOff x="12442525" y="6149720"/>
            <a:chExt cx="1434768" cy="1408998"/>
          </a:xfrm>
        </p:grpSpPr>
        <p:sp>
          <p:nvSpPr>
            <p:cNvPr id="91" name="流程圖: 接點 90">
              <a:extLst>
                <a:ext uri="{FF2B5EF4-FFF2-40B4-BE49-F238E27FC236}">
                  <a16:creationId xmlns:a16="http://schemas.microsoft.com/office/drawing/2014/main" id="{C1108263-944B-E6CA-C711-E00C02910449}"/>
                </a:ext>
              </a:extLst>
            </p:cNvPr>
            <p:cNvSpPr/>
            <p:nvPr/>
          </p:nvSpPr>
          <p:spPr>
            <a:xfrm>
              <a:off x="12468295" y="6149720"/>
              <a:ext cx="1408998" cy="1408998"/>
            </a:xfrm>
            <a:prstGeom prst="flowChartConnector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4393A292-EEC6-BE43-BE6D-E254B93E0FF6}"/>
                </a:ext>
              </a:extLst>
            </p:cNvPr>
            <p:cNvSpPr txBox="1"/>
            <p:nvPr/>
          </p:nvSpPr>
          <p:spPr>
            <a:xfrm>
              <a:off x="12442525" y="6393826"/>
              <a:ext cx="1396227" cy="95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chemeClr val="bg1"/>
                  </a:solidFill>
                </a:rPr>
                <a:t>Instant </a:t>
              </a:r>
            </a:p>
            <a:p>
              <a:pPr algn="ctr"/>
              <a:r>
                <a:rPr lang="en-US" altLang="zh-TW" dirty="0" smtClean="0">
                  <a:solidFill>
                    <a:schemeClr val="bg1"/>
                  </a:solidFill>
                </a:rPr>
                <a:t>Messaging /</a:t>
              </a:r>
            </a:p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Chat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0897178" y="8123352"/>
            <a:ext cx="1403015" cy="1403015"/>
            <a:chOff x="10900799" y="7608309"/>
            <a:chExt cx="1403015" cy="1403015"/>
          </a:xfrm>
        </p:grpSpPr>
        <p:sp>
          <p:nvSpPr>
            <p:cNvPr id="98" name="弦 97">
              <a:extLst>
                <a:ext uri="{FF2B5EF4-FFF2-40B4-BE49-F238E27FC236}">
                  <a16:creationId xmlns:a16="http://schemas.microsoft.com/office/drawing/2014/main" id="{50CB6A21-BE75-F8FE-A188-4747F6D36F80}"/>
                </a:ext>
              </a:extLst>
            </p:cNvPr>
            <p:cNvSpPr/>
            <p:nvPr/>
          </p:nvSpPr>
          <p:spPr>
            <a:xfrm rot="6782778">
              <a:off x="10900799" y="7608309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BC961E8D-BD61-57B1-5BC9-D3FD15455852}"/>
                </a:ext>
              </a:extLst>
            </p:cNvPr>
            <p:cNvSpPr txBox="1"/>
            <p:nvPr/>
          </p:nvSpPr>
          <p:spPr>
            <a:xfrm>
              <a:off x="11343474" y="799657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K" dirty="0">
                  <a:solidFill>
                    <a:schemeClr val="bg1"/>
                  </a:solidFill>
                </a:rPr>
                <a:t>Blog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2403968" y="7944731"/>
            <a:ext cx="1408998" cy="1408998"/>
            <a:chOff x="12424388" y="7597357"/>
            <a:chExt cx="1408998" cy="1408998"/>
          </a:xfrm>
        </p:grpSpPr>
        <p:sp>
          <p:nvSpPr>
            <p:cNvPr id="97" name="流程圖: 接點 96">
              <a:extLst>
                <a:ext uri="{FF2B5EF4-FFF2-40B4-BE49-F238E27FC236}">
                  <a16:creationId xmlns:a16="http://schemas.microsoft.com/office/drawing/2014/main" id="{88146EEA-F734-1684-79E7-1F1385842B88}"/>
                </a:ext>
              </a:extLst>
            </p:cNvPr>
            <p:cNvSpPr/>
            <p:nvPr/>
          </p:nvSpPr>
          <p:spPr>
            <a:xfrm>
              <a:off x="12424388" y="7597357"/>
              <a:ext cx="1408998" cy="1408998"/>
            </a:xfrm>
            <a:prstGeom prst="flowChartConnector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7FC07717-4273-3173-9A8F-6F65E882B05B}"/>
                </a:ext>
              </a:extLst>
            </p:cNvPr>
            <p:cNvSpPr txBox="1"/>
            <p:nvPr/>
          </p:nvSpPr>
          <p:spPr>
            <a:xfrm>
              <a:off x="12763388" y="812335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Email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14003048" y="7994774"/>
            <a:ext cx="1403015" cy="1403015"/>
            <a:chOff x="13971926" y="7626282"/>
            <a:chExt cx="1403015" cy="1403015"/>
          </a:xfrm>
        </p:grpSpPr>
        <p:sp>
          <p:nvSpPr>
            <p:cNvPr id="101" name="弦 100">
              <a:extLst>
                <a:ext uri="{FF2B5EF4-FFF2-40B4-BE49-F238E27FC236}">
                  <a16:creationId xmlns:a16="http://schemas.microsoft.com/office/drawing/2014/main" id="{EEF8DD01-C12C-0988-E32C-68117F5A6C68}"/>
                </a:ext>
              </a:extLst>
            </p:cNvPr>
            <p:cNvSpPr/>
            <p:nvPr/>
          </p:nvSpPr>
          <p:spPr>
            <a:xfrm rot="6782778">
              <a:off x="13971926" y="7626282"/>
              <a:ext cx="1403015" cy="1403015"/>
            </a:xfrm>
            <a:prstGeom prst="chord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2" name="文字方塊 101">
              <a:extLst>
                <a:ext uri="{FF2B5EF4-FFF2-40B4-BE49-F238E27FC236}">
                  <a16:creationId xmlns:a16="http://schemas.microsoft.com/office/drawing/2014/main" id="{33F03757-69BF-F952-1F70-CAD4E0F74414}"/>
                </a:ext>
              </a:extLst>
            </p:cNvPr>
            <p:cNvSpPr txBox="1"/>
            <p:nvPr/>
          </p:nvSpPr>
          <p:spPr>
            <a:xfrm>
              <a:off x="14015659" y="8055207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bg1"/>
                  </a:solidFill>
                </a:rPr>
                <a:t>Newsletter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6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304800" y="6544"/>
            <a:ext cx="431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/>
              <a:t>Digital</a:t>
            </a:r>
            <a:r>
              <a:rPr lang="zh-TW" altLang="en-US" sz="4000" dirty="0"/>
              <a:t> </a:t>
            </a:r>
            <a:r>
              <a:rPr lang="en-US" altLang="zh-TW" sz="4000" dirty="0"/>
              <a:t>Experience</a:t>
            </a:r>
            <a:endParaRPr lang="zh-HK" altLang="en-US" sz="40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227EAB5-AC94-82B7-B60E-5AD4D56D9EAF}"/>
              </a:ext>
            </a:extLst>
          </p:cNvPr>
          <p:cNvSpPr txBox="1"/>
          <p:nvPr/>
        </p:nvSpPr>
        <p:spPr>
          <a:xfrm>
            <a:off x="6335545" y="4842580"/>
            <a:ext cx="3977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4000" dirty="0" smtClean="0">
                <a:solidFill>
                  <a:schemeClr val="tx1"/>
                </a:solidFill>
              </a:rPr>
              <a:t>Digitalisation </a:t>
            </a:r>
            <a:r>
              <a:rPr lang="en-US" altLang="zh-HK" sz="4000" dirty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US" altLang="zh-HK" sz="4000" dirty="0">
                <a:solidFill>
                  <a:schemeClr val="tx1"/>
                </a:solidFill>
              </a:rPr>
              <a:t>Fashion</a:t>
            </a:r>
            <a:r>
              <a:rPr lang="zh-TW" altLang="en-US" sz="4000" dirty="0">
                <a:solidFill>
                  <a:schemeClr val="tx1"/>
                </a:solidFill>
              </a:rPr>
              <a:t> </a:t>
            </a:r>
            <a:r>
              <a:rPr lang="en-US" altLang="zh-TW" sz="4000" dirty="0">
                <a:solidFill>
                  <a:schemeClr val="tx1"/>
                </a:solidFill>
              </a:rPr>
              <a:t>Industry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9" name="箭號: 五邊形 8">
            <a:extLst>
              <a:ext uri="{FF2B5EF4-FFF2-40B4-BE49-F238E27FC236}">
                <a16:creationId xmlns:a16="http://schemas.microsoft.com/office/drawing/2014/main" id="{B1518BCE-E068-CA90-EC0E-72F128235A67}"/>
              </a:ext>
            </a:extLst>
          </p:cNvPr>
          <p:cNvSpPr/>
          <p:nvPr/>
        </p:nvSpPr>
        <p:spPr>
          <a:xfrm rot="5400000">
            <a:off x="3169497" y="1240079"/>
            <a:ext cx="4246071" cy="3324576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DE5BCCDF-B57F-8D07-5219-7D5C93F2B048}"/>
              </a:ext>
            </a:extLst>
          </p:cNvPr>
          <p:cNvSpPr/>
          <p:nvPr/>
        </p:nvSpPr>
        <p:spPr>
          <a:xfrm rot="16200000">
            <a:off x="8997327" y="5608943"/>
            <a:ext cx="4246069" cy="332457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41EA6276-97B7-885D-7EBE-DA16BF06E62B}"/>
              </a:ext>
            </a:extLst>
          </p:cNvPr>
          <p:cNvSpPr/>
          <p:nvPr/>
        </p:nvSpPr>
        <p:spPr>
          <a:xfrm rot="16200000">
            <a:off x="3196853" y="5615954"/>
            <a:ext cx="4246071" cy="332457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箭號: 五邊形 12">
            <a:extLst>
              <a:ext uri="{FF2B5EF4-FFF2-40B4-BE49-F238E27FC236}">
                <a16:creationId xmlns:a16="http://schemas.microsoft.com/office/drawing/2014/main" id="{5376BDA5-60B2-752C-7B48-897507E1D702}"/>
              </a:ext>
            </a:extLst>
          </p:cNvPr>
          <p:cNvSpPr/>
          <p:nvPr/>
        </p:nvSpPr>
        <p:spPr>
          <a:xfrm rot="5400000">
            <a:off x="9053287" y="1240079"/>
            <a:ext cx="4246071" cy="3324576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4724183" y="922838"/>
            <a:ext cx="231351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HK" sz="4400" b="1" dirty="0" smtClean="0">
                <a:solidFill>
                  <a:schemeClr val="bg1"/>
                </a:solidFill>
              </a:rPr>
              <a:t>IoT </a:t>
            </a:r>
          </a:p>
          <a:p>
            <a:pPr algn="r"/>
            <a:r>
              <a:rPr lang="en-US" altLang="zh-HK" sz="1200" b="1" dirty="0" smtClean="0">
                <a:solidFill>
                  <a:schemeClr val="bg1"/>
                </a:solidFill>
              </a:rPr>
              <a:t>(Internet of Things)</a:t>
            </a:r>
            <a:endParaRPr lang="en-US" altLang="zh-HK" sz="1200" b="1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endParaRPr lang="en-US" altLang="zh-HK" dirty="0" smtClean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r>
              <a:rPr lang="en-US" altLang="zh-HK" dirty="0" smtClean="0">
                <a:solidFill>
                  <a:schemeClr val="bg1"/>
                </a:solidFill>
              </a:rPr>
              <a:t>Real-time </a:t>
            </a:r>
            <a:r>
              <a:rPr lang="en-US" altLang="zh-HK" dirty="0">
                <a:solidFill>
                  <a:schemeClr val="bg1"/>
                </a:solidFill>
              </a:rPr>
              <a:t>monitoring</a:t>
            </a:r>
          </a:p>
          <a:p>
            <a:pPr algn="r"/>
            <a:r>
              <a:rPr lang="en-US" altLang="zh-HK" dirty="0">
                <a:solidFill>
                  <a:schemeClr val="bg1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3689949" y="5961555"/>
            <a:ext cx="283609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HK" sz="4400" b="1" dirty="0" smtClean="0">
                <a:solidFill>
                  <a:schemeClr val="bg1"/>
                </a:solidFill>
              </a:rPr>
              <a:t>AR/VR</a:t>
            </a:r>
          </a:p>
          <a:p>
            <a:pPr algn="r"/>
            <a:r>
              <a:rPr lang="en-US" altLang="zh-HK" sz="1200" b="1" dirty="0" smtClean="0">
                <a:solidFill>
                  <a:schemeClr val="bg1"/>
                </a:solidFill>
              </a:rPr>
              <a:t>(Augmented Reality / Virtual Reality)</a:t>
            </a:r>
            <a:endParaRPr lang="en-US" altLang="zh-HK" sz="1200" b="1" dirty="0">
              <a:solidFill>
                <a:schemeClr val="bg1"/>
              </a:solidFill>
            </a:endParaRPr>
          </a:p>
          <a:p>
            <a:pPr algn="r"/>
            <a:endParaRPr lang="en-US" altLang="zh-HK" dirty="0">
              <a:solidFill>
                <a:schemeClr val="bg1"/>
              </a:solidFill>
            </a:endParaRPr>
          </a:p>
          <a:p>
            <a:pPr algn="r"/>
            <a:r>
              <a:rPr lang="en-US" altLang="zh-HK" dirty="0">
                <a:solidFill>
                  <a:schemeClr val="bg1"/>
                </a:solidFill>
              </a:rPr>
              <a:t>Product development</a:t>
            </a:r>
          </a:p>
          <a:p>
            <a:pPr algn="r"/>
            <a:r>
              <a:rPr lang="en-US" altLang="zh-HK" dirty="0">
                <a:solidFill>
                  <a:schemeClr val="bg1"/>
                </a:solidFill>
              </a:rPr>
              <a:t>Product experience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524D565-18F7-EFD1-1B78-870D5BE7160B}"/>
              </a:ext>
            </a:extLst>
          </p:cNvPr>
          <p:cNvSpPr txBox="1"/>
          <p:nvPr/>
        </p:nvSpPr>
        <p:spPr>
          <a:xfrm>
            <a:off x="9616967" y="922838"/>
            <a:ext cx="9144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b="1" dirty="0" smtClean="0">
                <a:solidFill>
                  <a:schemeClr val="bg1"/>
                </a:solidFill>
              </a:rPr>
              <a:t>AI</a:t>
            </a:r>
          </a:p>
          <a:p>
            <a:r>
              <a:rPr lang="en-US" altLang="zh-HK" sz="1200" b="1" dirty="0" smtClean="0">
                <a:solidFill>
                  <a:schemeClr val="bg1"/>
                </a:solidFill>
              </a:rPr>
              <a:t>(Artificial </a:t>
            </a:r>
          </a:p>
          <a:p>
            <a:r>
              <a:rPr lang="en-US" altLang="zh-HK" sz="1200" b="1" dirty="0" smtClean="0">
                <a:solidFill>
                  <a:schemeClr val="bg1"/>
                </a:solidFill>
              </a:rPr>
              <a:t>Intelligence )</a:t>
            </a:r>
            <a:endParaRPr lang="en-US" altLang="zh-HK" sz="1200" b="1" dirty="0">
              <a:solidFill>
                <a:schemeClr val="bg1"/>
              </a:solidFill>
            </a:endParaRPr>
          </a:p>
          <a:p>
            <a:endParaRPr lang="en-US" altLang="zh-HK" dirty="0">
              <a:solidFill>
                <a:schemeClr val="bg1"/>
              </a:solidFill>
            </a:endParaRPr>
          </a:p>
          <a:p>
            <a:endParaRPr lang="en-US" altLang="zh-HK" dirty="0" smtClean="0">
              <a:solidFill>
                <a:schemeClr val="bg1"/>
              </a:solidFill>
            </a:endParaRPr>
          </a:p>
          <a:p>
            <a:r>
              <a:rPr lang="en-US" altLang="zh-HK" dirty="0" smtClean="0">
                <a:solidFill>
                  <a:schemeClr val="bg1"/>
                </a:solidFill>
              </a:rPr>
              <a:t>Prediction</a:t>
            </a:r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Dress recommendation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Forecast trend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9514034" y="6524819"/>
            <a:ext cx="33245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Blockchain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Supply Chain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Circular economy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066EF5B-4D24-3FB6-900B-8A7B402AD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059" b="13941"/>
          <a:stretch/>
        </p:blipFill>
        <p:spPr>
          <a:xfrm>
            <a:off x="3492334" y="686289"/>
            <a:ext cx="1768204" cy="159465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B64E3B3-0914-2C15-5454-D9083747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97" y="772762"/>
            <a:ext cx="1574770" cy="157477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446E600-9B69-21A4-1985-B3215AA4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682" y="7705069"/>
            <a:ext cx="1714206" cy="179039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F16D610-484F-E084-D514-DC5CD6B89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399" y="8017640"/>
            <a:ext cx="1494253" cy="1466235"/>
          </a:xfrm>
          <a:prstGeom prst="rect">
            <a:avLst/>
          </a:prstGeom>
        </p:spPr>
      </p:pic>
      <p:sp>
        <p:nvSpPr>
          <p:cNvPr id="20" name="投影片編號版面配置區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6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734053D-AF08-53AC-2D14-D1BAA09B7B75}"/>
              </a:ext>
            </a:extLst>
          </p:cNvPr>
          <p:cNvSpPr txBox="1"/>
          <p:nvPr/>
        </p:nvSpPr>
        <p:spPr>
          <a:xfrm>
            <a:off x="9771938" y="655503"/>
            <a:ext cx="7739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000" dirty="0" smtClean="0"/>
              <a:t>Example:  Digital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Fashion Design</a:t>
            </a:r>
            <a:endParaRPr lang="en-US" altLang="zh-TW" sz="4000" dirty="0"/>
          </a:p>
          <a:p>
            <a:endParaRPr lang="zh-HK" altLang="en-US" sz="40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4163161" y="1487217"/>
            <a:ext cx="2313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IoT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Real-time monitoring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4078163" y="7319608"/>
            <a:ext cx="2364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AR/VR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Product development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Product experience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E9DD0D-C46A-3BAC-D6B9-FD5EBA850AEA}"/>
              </a:ext>
            </a:extLst>
          </p:cNvPr>
          <p:cNvSpPr txBox="1"/>
          <p:nvPr/>
        </p:nvSpPr>
        <p:spPr>
          <a:xfrm>
            <a:off x="9761809" y="7354556"/>
            <a:ext cx="9601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Blockchain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Supply Chain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Circular economy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4789C39-AC05-BA8E-ABBA-0A1610251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9" t="24651" r="17500" b="19007"/>
          <a:stretch/>
        </p:blipFill>
        <p:spPr>
          <a:xfrm>
            <a:off x="2169408" y="1839253"/>
            <a:ext cx="12403585" cy="6197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標題 1">
            <a:extLst>
              <a:ext uri="{FF2B5EF4-FFF2-40B4-BE49-F238E27FC236}">
                <a16:creationId xmlns:a16="http://schemas.microsoft.com/office/drawing/2014/main" id="{6C5FD6A2-2CD0-AEE1-82B7-FB1354159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18699" y="8505890"/>
            <a:ext cx="17116311" cy="2285999"/>
          </a:xfrm>
        </p:spPr>
        <p:txBody>
          <a:bodyPr>
            <a:normAutofit/>
          </a:bodyPr>
          <a:lstStyle/>
          <a:p>
            <a:pPr algn="r"/>
            <a:r>
              <a:rPr lang="en-US" altLang="zh-HK" sz="2000" dirty="0" smtClean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  <a:t>Works prepared by student in FHDFASH </a:t>
            </a:r>
            <a:r>
              <a:rPr lang="en-US" altLang="zh-HK" sz="2000" dirty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  <a:t>Higher </a:t>
            </a:r>
            <a:r>
              <a:rPr lang="en-US" altLang="zh-HK" sz="2000" dirty="0" smtClean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  <a:t>Diploma in   </a:t>
            </a:r>
            <a:br>
              <a:rPr lang="en-US" altLang="zh-HK" sz="2000" dirty="0" smtClean="0">
                <a:solidFill>
                  <a:schemeClr val="tx1"/>
                </a:solidFill>
                <a:latin typeface="Avenir Next LT Pro Light" panose="020B0304020202020204" pitchFamily="34" charset="0"/>
                <a:ea typeface="+mn-ea"/>
              </a:rPr>
            </a:br>
            <a:r>
              <a:rPr lang="en-US" altLang="zh-HK" sz="2000" dirty="0" smtClean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Digital </a:t>
            </a:r>
            <a:r>
              <a:rPr lang="en-US" altLang="zh-HK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Fashion </a:t>
            </a:r>
            <a:r>
              <a:rPr lang="en-US" altLang="zh-HK" sz="2000" dirty="0" smtClean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Creation, Hong Kong Metropolitan </a:t>
            </a:r>
            <a:r>
              <a:rPr lang="en-US" altLang="zh-HK" sz="2000" dirty="0">
                <a:solidFill>
                  <a:schemeClr val="tx1"/>
                </a:solidFill>
                <a:latin typeface="Avenir Next LT Pro Demi" panose="020B0604020202020204" pitchFamily="34" charset="0"/>
                <a:ea typeface="+mn-ea"/>
              </a:rPr>
              <a:t>University</a:t>
            </a:r>
            <a:endParaRPr lang="zh-HK" altLang="en-US" sz="2000" dirty="0">
              <a:solidFill>
                <a:schemeClr val="tx1"/>
              </a:solidFill>
              <a:latin typeface="Avenir Next LT Pro Demi" panose="020B0604020202020204" pitchFamily="34" charset="0"/>
              <a:ea typeface="+mn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18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70475" y="9783365"/>
            <a:ext cx="857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</a:rPr>
              <a:t>Photo(s) is/are provided by the Clothing Industry Training Authority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784415" y="2405728"/>
            <a:ext cx="4504055" cy="7881620"/>
          </a:xfrm>
          <a:custGeom>
            <a:avLst/>
            <a:gdLst/>
            <a:ahLst/>
            <a:cxnLst/>
            <a:rect l="l" t="t" r="r" b="b"/>
            <a:pathLst>
              <a:path w="4504055" h="7881620">
                <a:moveTo>
                  <a:pt x="4503583" y="7881270"/>
                </a:moveTo>
                <a:lnTo>
                  <a:pt x="0" y="7881270"/>
                </a:lnTo>
                <a:lnTo>
                  <a:pt x="4503583" y="0"/>
                </a:lnTo>
                <a:lnTo>
                  <a:pt x="4503583" y="7881270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A6A72F-E584-8350-B0C7-B032FCC9B629}"/>
              </a:ext>
            </a:extLst>
          </p:cNvPr>
          <p:cNvSpPr txBox="1"/>
          <p:nvPr/>
        </p:nvSpPr>
        <p:spPr>
          <a:xfrm>
            <a:off x="4163161" y="1487217"/>
            <a:ext cx="23134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IoT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Real-time monitoring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Health monitoring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CF281B1-2934-5C8B-4838-4635CD2D14F0}"/>
              </a:ext>
            </a:extLst>
          </p:cNvPr>
          <p:cNvSpPr txBox="1"/>
          <p:nvPr/>
        </p:nvSpPr>
        <p:spPr>
          <a:xfrm>
            <a:off x="4078163" y="7319608"/>
            <a:ext cx="23647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>
                <a:solidFill>
                  <a:schemeClr val="bg1"/>
                </a:solidFill>
              </a:rPr>
              <a:t>AR/VR</a:t>
            </a:r>
          </a:p>
          <a:p>
            <a:endParaRPr lang="en-US" altLang="zh-HK" dirty="0">
              <a:solidFill>
                <a:schemeClr val="bg1"/>
              </a:solidFill>
            </a:endParaRPr>
          </a:p>
          <a:p>
            <a:r>
              <a:rPr lang="en-US" altLang="zh-HK" dirty="0">
                <a:solidFill>
                  <a:schemeClr val="bg1"/>
                </a:solidFill>
              </a:rPr>
              <a:t>Product development</a:t>
            </a:r>
          </a:p>
          <a:p>
            <a:r>
              <a:rPr lang="en-US" altLang="zh-HK" dirty="0">
                <a:solidFill>
                  <a:schemeClr val="bg1"/>
                </a:solidFill>
              </a:rPr>
              <a:t>Product experience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9DAB183-B8D2-9AED-47AA-17C2AC7D27A7}"/>
              </a:ext>
            </a:extLst>
          </p:cNvPr>
          <p:cNvSpPr txBox="1"/>
          <p:nvPr/>
        </p:nvSpPr>
        <p:spPr>
          <a:xfrm>
            <a:off x="754215" y="186861"/>
            <a:ext cx="6817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800" b="1" dirty="0"/>
              <a:t>CUSTOMER</a:t>
            </a:r>
            <a:r>
              <a:rPr lang="en-US" altLang="zh-HK" sz="4800" dirty="0"/>
              <a:t> </a:t>
            </a:r>
            <a:r>
              <a:rPr lang="en-US" altLang="zh-HK" sz="4800" dirty="0">
                <a:solidFill>
                  <a:schemeClr val="bg1">
                    <a:lumMod val="50000"/>
                  </a:schemeClr>
                </a:solidFill>
              </a:rPr>
              <a:t>JOURNEY</a:t>
            </a:r>
            <a:endParaRPr lang="zh-HK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箭號: ＞形 17">
            <a:extLst>
              <a:ext uri="{FF2B5EF4-FFF2-40B4-BE49-F238E27FC236}">
                <a16:creationId xmlns:a16="http://schemas.microsoft.com/office/drawing/2014/main" id="{9519F4F0-64A2-1995-2FED-E05F0ADD261E}"/>
              </a:ext>
            </a:extLst>
          </p:cNvPr>
          <p:cNvSpPr/>
          <p:nvPr/>
        </p:nvSpPr>
        <p:spPr>
          <a:xfrm>
            <a:off x="1943100" y="1322161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bg1">
                    <a:lumMod val="50000"/>
                  </a:schemeClr>
                </a:solidFill>
              </a:rPr>
              <a:t>Aspiration</a:t>
            </a:r>
            <a:endParaRPr lang="zh-HK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箭號: ＞形 18">
            <a:extLst>
              <a:ext uri="{FF2B5EF4-FFF2-40B4-BE49-F238E27FC236}">
                <a16:creationId xmlns:a16="http://schemas.microsoft.com/office/drawing/2014/main" id="{98AFF934-BD35-E519-1D81-58C85436254F}"/>
              </a:ext>
            </a:extLst>
          </p:cNvPr>
          <p:cNvSpPr/>
          <p:nvPr/>
        </p:nvSpPr>
        <p:spPr>
          <a:xfrm>
            <a:off x="6743700" y="1318337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bg1">
                    <a:lumMod val="50000"/>
                  </a:schemeClr>
                </a:solidFill>
              </a:rPr>
              <a:t>Consideration</a:t>
            </a:r>
            <a:endParaRPr lang="zh-HK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箭號: ＞形 19">
            <a:extLst>
              <a:ext uri="{FF2B5EF4-FFF2-40B4-BE49-F238E27FC236}">
                <a16:creationId xmlns:a16="http://schemas.microsoft.com/office/drawing/2014/main" id="{9EC2F000-0D88-03A5-A9AF-35B59E9CD0CB}"/>
              </a:ext>
            </a:extLst>
          </p:cNvPr>
          <p:cNvSpPr/>
          <p:nvPr/>
        </p:nvSpPr>
        <p:spPr>
          <a:xfrm>
            <a:off x="11548613" y="1314065"/>
            <a:ext cx="4800600" cy="483881"/>
          </a:xfrm>
          <a:prstGeom prst="chevron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800" dirty="0">
                <a:solidFill>
                  <a:schemeClr val="bg1">
                    <a:lumMod val="50000"/>
                  </a:schemeClr>
                </a:solidFill>
              </a:rPr>
              <a:t>Brand Advocate</a:t>
            </a:r>
            <a:endParaRPr lang="zh-HK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525B1AF-CFA4-FF29-DE5D-18E24809D167}"/>
              </a:ext>
            </a:extLst>
          </p:cNvPr>
          <p:cNvSpPr txBox="1"/>
          <p:nvPr/>
        </p:nvSpPr>
        <p:spPr>
          <a:xfrm>
            <a:off x="1465592" y="7787672"/>
            <a:ext cx="294204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b="1" dirty="0">
                <a:solidFill>
                  <a:schemeClr val="bg1"/>
                </a:solidFill>
              </a:rPr>
              <a:t>Becoming Inspired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>
                <a:solidFill>
                  <a:schemeClr val="bg1"/>
                </a:solidFill>
              </a:rPr>
              <a:t>Word of mouth </a:t>
            </a:r>
            <a:r>
              <a:rPr lang="en-US" altLang="zh-HK" dirty="0" smtClean="0">
                <a:solidFill>
                  <a:schemeClr val="bg1"/>
                </a:solidFill>
              </a:rPr>
              <a:t>(WOM)</a:t>
            </a:r>
            <a:endParaRPr lang="zh-HK" altLang="en-US" dirty="0">
              <a:solidFill>
                <a:schemeClr val="bg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92806" y="2185540"/>
            <a:ext cx="17238954" cy="7988230"/>
            <a:chOff x="92806" y="2185540"/>
            <a:chExt cx="17238954" cy="7988230"/>
          </a:xfrm>
        </p:grpSpPr>
        <p:sp>
          <p:nvSpPr>
            <p:cNvPr id="22" name="流程圖: 替代程序 21">
              <a:extLst>
                <a:ext uri="{FF2B5EF4-FFF2-40B4-BE49-F238E27FC236}">
                  <a16:creationId xmlns:a16="http://schemas.microsoft.com/office/drawing/2014/main" id="{8893C119-B8FA-50AD-03B3-F941D23A3618}"/>
                </a:ext>
              </a:extLst>
            </p:cNvPr>
            <p:cNvSpPr/>
            <p:nvPr/>
          </p:nvSpPr>
          <p:spPr>
            <a:xfrm>
              <a:off x="5359487" y="2204401"/>
              <a:ext cx="3505200" cy="1332064"/>
            </a:xfrm>
            <a:prstGeom prst="flowChartAlternateProcess">
              <a:avLst/>
            </a:prstGeom>
            <a:solidFill>
              <a:srgbClr val="9F66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 smtClean="0"/>
                <a:t>“</a:t>
              </a:r>
              <a:r>
                <a:rPr lang="en-US" altLang="zh-HK" sz="2400" dirty="0" smtClean="0">
                  <a:solidFill>
                    <a:schemeClr val="bg1"/>
                  </a:solidFill>
                </a:rPr>
                <a:t>I </a:t>
              </a:r>
              <a:r>
                <a:rPr lang="en-US" altLang="zh-HK" sz="2400" dirty="0">
                  <a:solidFill>
                    <a:schemeClr val="bg1"/>
                  </a:solidFill>
                </a:rPr>
                <a:t>love </a:t>
              </a:r>
              <a:r>
                <a:rPr lang="en-US" altLang="zh-HK" sz="2400" dirty="0" smtClean="0">
                  <a:solidFill>
                    <a:schemeClr val="bg1"/>
                  </a:solidFill>
                </a:rPr>
                <a:t>this singer’s </a:t>
              </a:r>
              <a:r>
                <a:rPr lang="en-US" altLang="zh-HK" sz="2400" dirty="0">
                  <a:solidFill>
                    <a:schemeClr val="bg1"/>
                  </a:solidFill>
                </a:rPr>
                <a:t>style and I’d love to find an outfit she would </a:t>
              </a:r>
              <a:r>
                <a:rPr lang="en-US" altLang="zh-HK" sz="2400" dirty="0" smtClean="0">
                  <a:solidFill>
                    <a:schemeClr val="bg1"/>
                  </a:solidFill>
                </a:rPr>
                <a:t>wear</a:t>
              </a:r>
              <a:r>
                <a:rPr lang="en-US" altLang="zh-HK" sz="2400" dirty="0" smtClean="0"/>
                <a:t>.”</a:t>
              </a:r>
              <a:endParaRPr lang="zh-HK" altLang="en-US" sz="2400" dirty="0"/>
            </a:p>
          </p:txBody>
        </p:sp>
        <p:sp>
          <p:nvSpPr>
            <p:cNvPr id="23" name="流程圖: 替代程序 22">
              <a:extLst>
                <a:ext uri="{FF2B5EF4-FFF2-40B4-BE49-F238E27FC236}">
                  <a16:creationId xmlns:a16="http://schemas.microsoft.com/office/drawing/2014/main" id="{9F60AF8D-7BAA-2D91-D200-EE00FC2F29FC}"/>
                </a:ext>
              </a:extLst>
            </p:cNvPr>
            <p:cNvSpPr/>
            <p:nvPr/>
          </p:nvSpPr>
          <p:spPr>
            <a:xfrm>
              <a:off x="9399287" y="2185540"/>
              <a:ext cx="3505200" cy="1332064"/>
            </a:xfrm>
            <a:prstGeom prst="flowChartAlternateProcess">
              <a:avLst/>
            </a:prstGeom>
            <a:solidFill>
              <a:srgbClr val="39A1C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sz="2400" dirty="0"/>
                <a:t>“ I found the ideal outfit at a price I am willing to </a:t>
              </a:r>
              <a:r>
                <a:rPr lang="en-US" altLang="zh-HK" sz="2400" dirty="0" smtClean="0"/>
                <a:t>pay.”</a:t>
              </a:r>
              <a:endParaRPr lang="zh-HK" altLang="en-US" sz="2400" dirty="0"/>
            </a:p>
          </p:txBody>
        </p:sp>
        <p:sp>
          <p:nvSpPr>
            <p:cNvPr id="24" name="流程圖: 替代程序 23">
              <a:extLst>
                <a:ext uri="{FF2B5EF4-FFF2-40B4-BE49-F238E27FC236}">
                  <a16:creationId xmlns:a16="http://schemas.microsoft.com/office/drawing/2014/main" id="{D07FC8D6-B8CC-CE3D-1FF6-AC1FB4EDF383}"/>
                </a:ext>
              </a:extLst>
            </p:cNvPr>
            <p:cNvSpPr/>
            <p:nvPr/>
          </p:nvSpPr>
          <p:spPr>
            <a:xfrm>
              <a:off x="13387467" y="2200356"/>
              <a:ext cx="3505200" cy="1332064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dirty="0" smtClean="0">
                  <a:solidFill>
                    <a:schemeClr val="bg1"/>
                  </a:solidFill>
                </a:rPr>
                <a:t>This fashion magazine </a:t>
              </a:r>
              <a:r>
                <a:rPr lang="en-US" altLang="zh-HK" dirty="0">
                  <a:solidFill>
                    <a:schemeClr val="bg1"/>
                  </a:solidFill>
                </a:rPr>
                <a:t>updates me with all the latest styles of my favourite </a:t>
              </a:r>
              <a:r>
                <a:rPr lang="en-US" altLang="zh-HK" dirty="0" smtClean="0">
                  <a:solidFill>
                    <a:schemeClr val="bg1"/>
                  </a:solidFill>
                </a:rPr>
                <a:t>celebrities.  </a:t>
              </a:r>
              <a:r>
                <a:rPr lang="en-US" altLang="zh-HK" dirty="0">
                  <a:solidFill>
                    <a:schemeClr val="bg1"/>
                  </a:solidFill>
                </a:rPr>
                <a:t>I’ll purchase from them again tell my friends about </a:t>
              </a:r>
              <a:r>
                <a:rPr lang="en-US" altLang="zh-HK" dirty="0" smtClean="0">
                  <a:solidFill>
                    <a:schemeClr val="bg1"/>
                  </a:solidFill>
                </a:rPr>
                <a:t>them.</a:t>
              </a:r>
              <a:endParaRPr lang="zh-HK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92806" y="2258413"/>
              <a:ext cx="4695833" cy="1332064"/>
              <a:chOff x="92806" y="2258413"/>
              <a:chExt cx="4695833" cy="1332064"/>
            </a:xfrm>
          </p:grpSpPr>
          <p:sp>
            <p:nvSpPr>
              <p:cNvPr id="21" name="流程圖: 替代程序 20">
                <a:extLst>
                  <a:ext uri="{FF2B5EF4-FFF2-40B4-BE49-F238E27FC236}">
                    <a16:creationId xmlns:a16="http://schemas.microsoft.com/office/drawing/2014/main" id="{515FD52A-50B4-E250-0F2A-2B8F856CF964}"/>
                  </a:ext>
                </a:extLst>
              </p:cNvPr>
              <p:cNvSpPr/>
              <p:nvPr/>
            </p:nvSpPr>
            <p:spPr>
              <a:xfrm>
                <a:off x="1283439" y="2258413"/>
                <a:ext cx="3505200" cy="1332064"/>
              </a:xfrm>
              <a:prstGeom prst="flowChartAlternateProcess">
                <a:avLst/>
              </a:prstGeom>
              <a:solidFill>
                <a:srgbClr val="ED49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HK" sz="2400" dirty="0"/>
                  <a:t>“I need a new outfit for</a:t>
                </a:r>
              </a:p>
              <a:p>
                <a:pPr algn="ctr"/>
                <a:r>
                  <a:rPr lang="en-US" altLang="zh-HK" sz="2400" dirty="0"/>
                  <a:t>Joyce’s birthday </a:t>
                </a:r>
                <a:r>
                  <a:rPr lang="en-US" altLang="zh-HK" sz="2400" dirty="0" smtClean="0"/>
                  <a:t>party.</a:t>
                </a:r>
                <a:r>
                  <a:rPr lang="en-US" altLang="zh-HK" dirty="0" smtClean="0"/>
                  <a:t>”</a:t>
                </a:r>
                <a:endParaRPr lang="zh-HK" altLang="en-US" dirty="0"/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B97F553-9971-30CC-1C76-FBB68AB911B8}"/>
                  </a:ext>
                </a:extLst>
              </p:cNvPr>
              <p:cNvSpPr txBox="1"/>
              <p:nvPr/>
            </p:nvSpPr>
            <p:spPr>
              <a:xfrm>
                <a:off x="92806" y="2618437"/>
                <a:ext cx="11849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dirty="0"/>
                  <a:t>Customer</a:t>
                </a:r>
              </a:p>
              <a:p>
                <a:r>
                  <a:rPr lang="en-US" altLang="zh-HK" dirty="0"/>
                  <a:t>Mind-set</a:t>
                </a:r>
                <a:endParaRPr lang="zh-HK" altLang="en-US" dirty="0"/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548497" y="3846967"/>
              <a:ext cx="4238119" cy="6326803"/>
              <a:chOff x="548497" y="3846967"/>
              <a:chExt cx="4238119" cy="6326803"/>
            </a:xfrm>
          </p:grpSpPr>
          <p:sp>
            <p:nvSpPr>
              <p:cNvPr id="26" name="流程圖: 替代程序 25">
                <a:extLst>
                  <a:ext uri="{FF2B5EF4-FFF2-40B4-BE49-F238E27FC236}">
                    <a16:creationId xmlns:a16="http://schemas.microsoft.com/office/drawing/2014/main" id="{5A779ACF-6640-33A3-F616-81FB31111D60}"/>
                  </a:ext>
                </a:extLst>
              </p:cNvPr>
              <p:cNvSpPr/>
              <p:nvPr/>
            </p:nvSpPr>
            <p:spPr>
              <a:xfrm>
                <a:off x="1239063" y="3846967"/>
                <a:ext cx="3505200" cy="6326803"/>
              </a:xfrm>
              <a:prstGeom prst="flowChartAlternateProcess">
                <a:avLst/>
              </a:prstGeom>
              <a:solidFill>
                <a:srgbClr val="ED49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17724B4-99A1-EA06-710F-DFBC859A0ECC}"/>
                  </a:ext>
                </a:extLst>
              </p:cNvPr>
              <p:cNvSpPr txBox="1"/>
              <p:nvPr/>
            </p:nvSpPr>
            <p:spPr>
              <a:xfrm>
                <a:off x="1530596" y="4082268"/>
                <a:ext cx="3256020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400" b="1" dirty="0">
                    <a:solidFill>
                      <a:schemeClr val="bg1"/>
                    </a:solidFill>
                  </a:rPr>
                  <a:t>Witnessing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Digital display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Social media (profiles)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Social media (advertising)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Email (sign up)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Press </a:t>
                </a:r>
                <a:r>
                  <a:rPr lang="en-US" altLang="zh-HK" dirty="0" smtClean="0">
                    <a:solidFill>
                      <a:schemeClr val="bg1"/>
                    </a:solidFill>
                  </a:rPr>
                  <a:t>advertisement (ad)</a:t>
                </a:r>
                <a:endParaRPr lang="en-US" altLang="zh-HK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Pay per click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Search engine optimisation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Press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Partners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Celebrity endorsement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Mobile ad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H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FB926E5E-AC81-8AF9-A311-2B78D4DC69E5}"/>
                  </a:ext>
                </a:extLst>
              </p:cNvPr>
              <p:cNvSpPr txBox="1"/>
              <p:nvPr/>
            </p:nvSpPr>
            <p:spPr>
              <a:xfrm rot="16200000">
                <a:off x="-544431" y="6359194"/>
                <a:ext cx="28937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4000" b="1" dirty="0">
                    <a:solidFill>
                      <a:srgbClr val="ED499B"/>
                    </a:solidFill>
                  </a:rPr>
                  <a:t>Awareness</a:t>
                </a:r>
                <a:endParaRPr lang="zh-HK" altLang="en-US" sz="4000" b="1" dirty="0">
                  <a:solidFill>
                    <a:srgbClr val="ED499B"/>
                  </a:solidFill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4680063" y="3176709"/>
              <a:ext cx="4211490" cy="6961227"/>
              <a:chOff x="4680063" y="3176709"/>
              <a:chExt cx="4211490" cy="6961227"/>
            </a:xfrm>
          </p:grpSpPr>
          <p:sp>
            <p:nvSpPr>
              <p:cNvPr id="31" name="流程圖: 替代程序 30">
                <a:extLst>
                  <a:ext uri="{FF2B5EF4-FFF2-40B4-BE49-F238E27FC236}">
                    <a16:creationId xmlns:a16="http://schemas.microsoft.com/office/drawing/2014/main" id="{6C62CB85-FC0E-6DA2-24A6-8E32BEDB3EBB}"/>
                  </a:ext>
                </a:extLst>
              </p:cNvPr>
              <p:cNvSpPr/>
              <p:nvPr/>
            </p:nvSpPr>
            <p:spPr>
              <a:xfrm>
                <a:off x="5386353" y="3811133"/>
                <a:ext cx="3505200" cy="6326803"/>
              </a:xfrm>
              <a:prstGeom prst="flowChartAlternateProcess">
                <a:avLst/>
              </a:prstGeom>
              <a:solidFill>
                <a:srgbClr val="9F66C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E086C25-3F72-429A-A2C0-B7237A59E254}"/>
                  </a:ext>
                </a:extLst>
              </p:cNvPr>
              <p:cNvSpPr txBox="1"/>
              <p:nvPr/>
            </p:nvSpPr>
            <p:spPr>
              <a:xfrm rot="16200000">
                <a:off x="1712240" y="6144532"/>
                <a:ext cx="664353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F66C2"/>
                    </a:solidFill>
                    <a:effectLst/>
                    <a:uLnTx/>
                    <a:uFillTx/>
                  </a:rPr>
                  <a:t>E</a:t>
                </a:r>
                <a:r>
                  <a:rPr lang="en-US" altLang="zh-HK" sz="4000" b="1" dirty="0">
                    <a:solidFill>
                      <a:srgbClr val="9F66C2"/>
                    </a:solidFill>
                  </a:rPr>
                  <a:t>xplore</a:t>
                </a:r>
                <a:r>
                  <a:rPr lang="zh-TW" altLang="en-US" sz="4000" b="1" dirty="0">
                    <a:solidFill>
                      <a:srgbClr val="9F66C2"/>
                    </a:solidFill>
                  </a:rPr>
                  <a:t> </a:t>
                </a:r>
                <a:r>
                  <a:rPr lang="en-US" altLang="zh-TW" sz="4000" b="1" dirty="0">
                    <a:solidFill>
                      <a:srgbClr val="9F66C2"/>
                    </a:solidFill>
                  </a:rPr>
                  <a:t>&amp; Consideration</a:t>
                </a:r>
                <a:endParaRPr kumimoji="0" lang="zh-HK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9F66C2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8FCBB0A2-5A6F-3012-A21D-D22F82598731}"/>
                  </a:ext>
                </a:extLst>
              </p:cNvPr>
              <p:cNvSpPr txBox="1"/>
              <p:nvPr/>
            </p:nvSpPr>
            <p:spPr>
              <a:xfrm>
                <a:off x="5592026" y="4129060"/>
                <a:ext cx="309489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HK" sz="2400" b="1" dirty="0">
                    <a:solidFill>
                      <a:schemeClr val="bg1"/>
                    </a:solidFill>
                  </a:rPr>
                  <a:t>Researching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Blog (company and affiliate)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Content marketing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Reviews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Social Media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Website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Email (sign up)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 smtClean="0">
                    <a:solidFill>
                      <a:schemeClr val="bg1"/>
                    </a:solidFill>
                  </a:rPr>
                  <a:t>Pay per click (</a:t>
                </a:r>
                <a:r>
                  <a:rPr lang="en-US" altLang="zh-HK" dirty="0" smtClean="0">
                    <a:solidFill>
                      <a:schemeClr val="bg1"/>
                    </a:solidFill>
                  </a:rPr>
                  <a:t>PPC)</a:t>
                </a:r>
                <a:endParaRPr lang="en-US" altLang="zh-HK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 smtClean="0">
                    <a:solidFill>
                      <a:schemeClr val="bg1"/>
                    </a:solidFill>
                  </a:rPr>
                  <a:t>Search engine </a:t>
                </a:r>
                <a:r>
                  <a:rPr lang="en-US" altLang="zh-HK" dirty="0" err="1" smtClean="0">
                    <a:solidFill>
                      <a:schemeClr val="bg1"/>
                    </a:solidFill>
                  </a:rPr>
                  <a:t>optimisation</a:t>
                </a:r>
                <a:r>
                  <a:rPr lang="en-US" altLang="zh-HK" dirty="0" smtClean="0">
                    <a:solidFill>
                      <a:schemeClr val="bg1"/>
                    </a:solidFill>
                  </a:rPr>
                  <a:t> (SEO)</a:t>
                </a:r>
                <a:endParaRPr lang="en-US" altLang="zh-HK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Location maps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Incentives</a:t>
                </a: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8765918" y="3795719"/>
              <a:ext cx="4177514" cy="6326803"/>
              <a:chOff x="8765918" y="3795719"/>
              <a:chExt cx="4177514" cy="6326803"/>
            </a:xfrm>
          </p:grpSpPr>
          <p:sp>
            <p:nvSpPr>
              <p:cNvPr id="32" name="流程圖: 替代程序 31">
                <a:extLst>
                  <a:ext uri="{FF2B5EF4-FFF2-40B4-BE49-F238E27FC236}">
                    <a16:creationId xmlns:a16="http://schemas.microsoft.com/office/drawing/2014/main" id="{77CBE9FB-0BD5-C5EA-3B17-0BCE48DA84A1}"/>
                  </a:ext>
                </a:extLst>
              </p:cNvPr>
              <p:cNvSpPr/>
              <p:nvPr/>
            </p:nvSpPr>
            <p:spPr>
              <a:xfrm>
                <a:off x="9397036" y="3795719"/>
                <a:ext cx="3505200" cy="6326803"/>
              </a:xfrm>
              <a:prstGeom prst="flowChartAlternateProcess">
                <a:avLst/>
              </a:prstGeom>
              <a:solidFill>
                <a:srgbClr val="39A1C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49B9AA04-BD48-35A6-0626-0098FCBF5373}"/>
                  </a:ext>
                </a:extLst>
              </p:cNvPr>
              <p:cNvSpPr txBox="1"/>
              <p:nvPr/>
            </p:nvSpPr>
            <p:spPr>
              <a:xfrm rot="16200000">
                <a:off x="7080796" y="6276315"/>
                <a:ext cx="407813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9A1C1"/>
                    </a:solidFill>
                    <a:effectLst/>
                    <a:uLnTx/>
                    <a:uFillTx/>
                  </a:rPr>
                  <a:t>Moment of Sale</a:t>
                </a:r>
                <a:endParaRPr kumimoji="0" lang="zh-HK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9A1C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B9350DC9-5A99-B036-E787-C784C9637AC1}"/>
                  </a:ext>
                </a:extLst>
              </p:cNvPr>
              <p:cNvSpPr txBox="1"/>
              <p:nvPr/>
            </p:nvSpPr>
            <p:spPr>
              <a:xfrm>
                <a:off x="9696138" y="4129060"/>
                <a:ext cx="3247294" cy="3231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HK" sz="2400" b="1" dirty="0">
                    <a:solidFill>
                      <a:schemeClr val="bg1"/>
                    </a:solidFill>
                  </a:rPr>
                  <a:t>Purchasing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Web applications / mobile applications </a:t>
                </a:r>
                <a:r>
                  <a:rPr lang="en-US" altLang="zh-HK" dirty="0" smtClean="0">
                    <a:solidFill>
                      <a:schemeClr val="bg1"/>
                    </a:solidFill>
                  </a:rPr>
                  <a:t>(App)</a:t>
                </a:r>
                <a:endParaRPr lang="en-US" altLang="zh-HK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Website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Social (sharing)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 smtClean="0">
                    <a:solidFill>
                      <a:schemeClr val="bg1"/>
                    </a:solidFill>
                  </a:rPr>
                  <a:t>PPC </a:t>
                </a:r>
                <a:r>
                  <a:rPr lang="en-US" altLang="zh-HK" dirty="0">
                    <a:solidFill>
                      <a:schemeClr val="bg1"/>
                    </a:solidFill>
                  </a:rPr>
                  <a:t>(local)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Email (confirmation)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 smtClean="0">
                    <a:solidFill>
                      <a:schemeClr val="bg1"/>
                    </a:solidFill>
                  </a:rPr>
                  <a:t>Short message service   (SMS) (confirmation</a:t>
                </a:r>
                <a:r>
                  <a:rPr lang="en-US" altLang="zh-HK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Location maps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HK" dirty="0">
                    <a:solidFill>
                      <a:schemeClr val="bg1"/>
                    </a:solidFill>
                  </a:rPr>
                  <a:t>Coupons 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12854284" y="3795719"/>
              <a:ext cx="4477476" cy="6326803"/>
              <a:chOff x="12854284" y="3795719"/>
              <a:chExt cx="4477476" cy="6326803"/>
            </a:xfrm>
          </p:grpSpPr>
          <p:sp>
            <p:nvSpPr>
              <p:cNvPr id="33" name="流程圖: 替代程序 32">
                <a:extLst>
                  <a:ext uri="{FF2B5EF4-FFF2-40B4-BE49-F238E27FC236}">
                    <a16:creationId xmlns:a16="http://schemas.microsoft.com/office/drawing/2014/main" id="{4AFCAC68-35F3-ECCD-07F0-4FA14C3736C1}"/>
                  </a:ext>
                </a:extLst>
              </p:cNvPr>
              <p:cNvSpPr/>
              <p:nvPr/>
            </p:nvSpPr>
            <p:spPr>
              <a:xfrm>
                <a:off x="13487400" y="3795719"/>
                <a:ext cx="3505200" cy="6326803"/>
              </a:xfrm>
              <a:prstGeom prst="flowChartAlternateProcess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HK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C5B300FE-5840-9704-0C2F-92033126CE58}"/>
                  </a:ext>
                </a:extLst>
              </p:cNvPr>
              <p:cNvSpPr txBox="1"/>
              <p:nvPr/>
            </p:nvSpPr>
            <p:spPr>
              <a:xfrm rot="16200000">
                <a:off x="12130266" y="6482808"/>
                <a:ext cx="21559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</a:rPr>
                  <a:t>Loyalty</a:t>
                </a:r>
                <a:endParaRPr kumimoji="0" lang="zh-HK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群組 7"/>
              <p:cNvGrpSpPr/>
              <p:nvPr/>
            </p:nvGrpSpPr>
            <p:grpSpPr>
              <a:xfrm>
                <a:off x="13692553" y="4129059"/>
                <a:ext cx="3639207" cy="4940171"/>
                <a:chOff x="13692553" y="4129059"/>
                <a:chExt cx="3639207" cy="4940171"/>
              </a:xfrm>
            </p:grpSpPr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2C4386F8-49FD-C3B0-30A5-05760F09ED41}"/>
                    </a:ext>
                  </a:extLst>
                </p:cNvPr>
                <p:cNvSpPr txBox="1"/>
                <p:nvPr/>
              </p:nvSpPr>
              <p:spPr>
                <a:xfrm>
                  <a:off x="13692553" y="4129059"/>
                  <a:ext cx="3639207" cy="15696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HK" sz="2400" b="1" dirty="0">
                      <a:solidFill>
                        <a:schemeClr val="bg1"/>
                      </a:solidFill>
                    </a:rPr>
                    <a:t>Using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Content marketing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Blog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Exclusive events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Celebrity endorsement</a:t>
                  </a:r>
                </a:p>
              </p:txBody>
            </p:sp>
            <p:sp>
              <p:nvSpPr>
                <p:cNvPr id="50" name="文字方塊 49">
                  <a:extLst>
                    <a:ext uri="{FF2B5EF4-FFF2-40B4-BE49-F238E27FC236}">
                      <a16:creationId xmlns:a16="http://schemas.microsoft.com/office/drawing/2014/main" id="{B5A6B40F-8835-AB42-9EC9-5864CC8FE66E}"/>
                    </a:ext>
                  </a:extLst>
                </p:cNvPr>
                <p:cNvSpPr txBox="1"/>
                <p:nvPr/>
              </p:nvSpPr>
              <p:spPr>
                <a:xfrm>
                  <a:off x="13723495" y="5758791"/>
                  <a:ext cx="3087727" cy="21236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HK" sz="2400" b="1" dirty="0">
                      <a:solidFill>
                        <a:schemeClr val="bg1"/>
                      </a:solidFill>
                    </a:rPr>
                    <a:t>Retargeting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Digital display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Email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App </a:t>
                  </a:r>
                  <a:r>
                    <a:rPr lang="en-US" altLang="zh-HK" dirty="0">
                      <a:solidFill>
                        <a:schemeClr val="bg1"/>
                      </a:solidFill>
                    </a:rPr>
                    <a:t>(push notification)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PPC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SEO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Social media (</a:t>
                  </a: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ad)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文字方塊 51">
                  <a:extLst>
                    <a:ext uri="{FF2B5EF4-FFF2-40B4-BE49-F238E27FC236}">
                      <a16:creationId xmlns:a16="http://schemas.microsoft.com/office/drawing/2014/main" id="{0480D6DB-5991-2029-FA32-455EA08E10FA}"/>
                    </a:ext>
                  </a:extLst>
                </p:cNvPr>
                <p:cNvSpPr txBox="1"/>
                <p:nvPr/>
              </p:nvSpPr>
              <p:spPr>
                <a:xfrm>
                  <a:off x="13723495" y="8053567"/>
                  <a:ext cx="3378984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HK" sz="2400" b="1" dirty="0">
                      <a:solidFill>
                        <a:schemeClr val="bg1"/>
                      </a:solidFill>
                    </a:rPr>
                    <a:t>Sharing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HK" dirty="0">
                      <a:solidFill>
                        <a:schemeClr val="bg1"/>
                      </a:solidFill>
                    </a:rPr>
                    <a:t>Social </a:t>
                  </a: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media </a:t>
                  </a:r>
                  <a:r>
                    <a:rPr lang="en-US" altLang="zh-HK" dirty="0">
                      <a:solidFill>
                        <a:schemeClr val="bg1"/>
                      </a:solidFill>
                    </a:rPr>
                    <a:t>(profile)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TW" dirty="0" smtClean="0">
                      <a:solidFill>
                        <a:schemeClr val="bg1"/>
                      </a:solidFill>
                    </a:rPr>
                    <a:t>W</a:t>
                  </a:r>
                  <a:r>
                    <a:rPr lang="en-US" altLang="zh-HK" dirty="0" smtClean="0">
                      <a:solidFill>
                        <a:schemeClr val="bg1"/>
                      </a:solidFill>
                    </a:rPr>
                    <a:t>OM</a:t>
                  </a:r>
                  <a:endParaRPr lang="en-US" altLang="zh-HK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B6F15528-21DE-4FAA-801E-634DDDAF4B2B}" type="slidenum">
              <a:rPr lang="en-US" altLang="zh-TW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17251045" cy="9258300"/>
          </a:xfrm>
          <a:custGeom>
            <a:avLst/>
            <a:gdLst/>
            <a:ahLst/>
            <a:cxnLst/>
            <a:rect l="l" t="t" r="r" b="b"/>
            <a:pathLst>
              <a:path w="17251045" h="9258300">
                <a:moveTo>
                  <a:pt x="17250816" y="9258300"/>
                </a:moveTo>
                <a:lnTo>
                  <a:pt x="0" y="9258300"/>
                </a:lnTo>
                <a:lnTo>
                  <a:pt x="0" y="0"/>
                </a:lnTo>
                <a:lnTo>
                  <a:pt x="17250816" y="0"/>
                </a:lnTo>
                <a:lnTo>
                  <a:pt x="17250816" y="9258300"/>
                </a:lnTo>
                <a:close/>
              </a:path>
            </a:pathLst>
          </a:custGeom>
          <a:solidFill>
            <a:srgbClr val="0E0F3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6752858" y="8751858"/>
            <a:ext cx="1013460" cy="1013460"/>
            <a:chOff x="16752858" y="8751858"/>
            <a:chExt cx="1013460" cy="1013460"/>
          </a:xfrm>
        </p:grpSpPr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29" y="8975206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5345298"/>
            <a:ext cx="104775" cy="1047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5792973"/>
            <a:ext cx="104775" cy="1047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2387" y="6240648"/>
            <a:ext cx="104775" cy="10477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58200" y="5397685"/>
            <a:ext cx="7239000" cy="23333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500" spc="-70" dirty="0">
                <a:solidFill>
                  <a:srgbClr val="F2F2F2"/>
                </a:solidFill>
                <a:latin typeface="Verdana"/>
                <a:cs typeface="Verdana"/>
              </a:rPr>
              <a:t>6 </a:t>
            </a:r>
            <a:r>
              <a:rPr sz="2500" spc="-70" dirty="0">
                <a:solidFill>
                  <a:srgbClr val="F2F2F2"/>
                </a:solidFill>
                <a:latin typeface="Verdana"/>
                <a:cs typeface="Verdana"/>
              </a:rPr>
              <a:t>Stages</a:t>
            </a:r>
            <a:r>
              <a:rPr sz="2500" spc="-160" dirty="0">
                <a:solidFill>
                  <a:srgbClr val="F2F2F2"/>
                </a:solidFill>
                <a:latin typeface="Verdana"/>
                <a:cs typeface="Verdana"/>
              </a:rPr>
              <a:t> </a:t>
            </a:r>
            <a:r>
              <a:rPr sz="2500" dirty="0">
                <a:solidFill>
                  <a:srgbClr val="F2F2F2"/>
                </a:solidFill>
                <a:latin typeface="Verdana"/>
                <a:cs typeface="Verdana"/>
              </a:rPr>
              <a:t>of</a:t>
            </a:r>
            <a:r>
              <a:rPr sz="2500" spc="-155" dirty="0">
                <a:solidFill>
                  <a:srgbClr val="F2F2F2"/>
                </a:solidFill>
                <a:latin typeface="Verdana"/>
                <a:cs typeface="Verdana"/>
              </a:rPr>
              <a:t> </a:t>
            </a:r>
            <a:r>
              <a:rPr sz="2500" spc="-75" dirty="0">
                <a:solidFill>
                  <a:srgbClr val="F2F2F2"/>
                </a:solidFill>
                <a:latin typeface="Verdana"/>
                <a:cs typeface="Verdana"/>
              </a:rPr>
              <a:t>consumer</a:t>
            </a:r>
            <a:r>
              <a:rPr sz="2500" spc="-155" dirty="0">
                <a:solidFill>
                  <a:srgbClr val="F2F2F2"/>
                </a:solidFill>
                <a:latin typeface="Verdana"/>
                <a:cs typeface="Verdana"/>
              </a:rPr>
              <a:t> </a:t>
            </a:r>
            <a:r>
              <a:rPr sz="2500" spc="-80" dirty="0">
                <a:solidFill>
                  <a:srgbClr val="F2F2F2"/>
                </a:solidFill>
                <a:latin typeface="Verdana"/>
                <a:cs typeface="Verdana"/>
              </a:rPr>
              <a:t>buying</a:t>
            </a:r>
            <a:r>
              <a:rPr lang="en-US" sz="2500" spc="-80" dirty="0">
                <a:solidFill>
                  <a:srgbClr val="F2F2F2"/>
                </a:solidFill>
                <a:latin typeface="Verdana"/>
                <a:cs typeface="Verdana"/>
              </a:rPr>
              <a:t> behaviour</a:t>
            </a: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Consumer behaviour patterns</a:t>
            </a: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3 types of consumer behaviour</a:t>
            </a:r>
            <a:endParaRPr lang="en-US" sz="2500" spc="-80" dirty="0">
              <a:solidFill>
                <a:srgbClr val="F2F2F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500" spc="-90" dirty="0">
                <a:solidFill>
                  <a:srgbClr val="F2F2F2"/>
                </a:solidFill>
                <a:latin typeface="Verdana"/>
                <a:cs typeface="Verdana"/>
              </a:rPr>
              <a:t>Digital</a:t>
            </a:r>
            <a:r>
              <a:rPr lang="en-US" sz="2500" spc="-170" dirty="0">
                <a:solidFill>
                  <a:srgbClr val="F2F2F2"/>
                </a:solidFill>
                <a:latin typeface="Verdana"/>
                <a:cs typeface="Verdana"/>
              </a:rPr>
              <a:t> </a:t>
            </a:r>
            <a:r>
              <a:rPr 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experiences</a:t>
            </a:r>
          </a:p>
          <a:p>
            <a:pPr marL="355600" marR="5080" indent="-342900">
              <a:lnSpc>
                <a:spcPct val="1175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2500" spc="-10" dirty="0">
                <a:solidFill>
                  <a:srgbClr val="F2F2F2"/>
                </a:solidFill>
                <a:latin typeface="Verdana"/>
                <a:cs typeface="Verdana"/>
              </a:rPr>
              <a:t>Customer journey</a:t>
            </a:r>
            <a:endParaRPr lang="en-US" sz="25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xfrm>
            <a:off x="3226353" y="1007623"/>
            <a:ext cx="12738058" cy="4008866"/>
          </a:xfrm>
          <a:prstGeom prst="rect">
            <a:avLst/>
          </a:prstGeom>
        </p:spPr>
        <p:txBody>
          <a:bodyPr vert="horz" wrap="square" lIns="0" tIns="2929366" rIns="0" bIns="0" rtlCol="0">
            <a:spAutoFit/>
          </a:bodyPr>
          <a:lstStyle/>
          <a:p>
            <a:pPr marL="5129530">
              <a:lnSpc>
                <a:spcPct val="100000"/>
              </a:lnSpc>
              <a:spcBef>
                <a:spcPts val="100"/>
              </a:spcBef>
            </a:pPr>
            <a:r>
              <a:rPr sz="7000" spc="1185" dirty="0">
                <a:solidFill>
                  <a:srgbClr val="F2F2F2"/>
                </a:solidFill>
              </a:rPr>
              <a:t>TOP</a:t>
            </a:r>
            <a:r>
              <a:rPr sz="7000" spc="1190" dirty="0">
                <a:solidFill>
                  <a:srgbClr val="F2F2F2"/>
                </a:solidFill>
              </a:rPr>
              <a:t>I</a:t>
            </a:r>
            <a:r>
              <a:rPr sz="7000" spc="1185" dirty="0">
                <a:solidFill>
                  <a:srgbClr val="F2F2F2"/>
                </a:solidFill>
              </a:rPr>
              <a:t>C</a:t>
            </a:r>
            <a:r>
              <a:rPr sz="7000" spc="630" dirty="0">
                <a:solidFill>
                  <a:srgbClr val="F2F2F2"/>
                </a:solidFill>
              </a:rPr>
              <a:t>S</a:t>
            </a:r>
            <a:endParaRPr sz="7000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0FA6D1B-AFE5-9C55-F23A-9A5388A83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82" r="1988"/>
          <a:stretch/>
        </p:blipFill>
        <p:spPr>
          <a:xfrm>
            <a:off x="685438" y="3014213"/>
            <a:ext cx="6908372" cy="4889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3285530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HubSpot Blog Research, Consumer Trends </a:t>
            </a:r>
            <a:r>
              <a:rPr lang="en-US" altLang="zh-HK" sz="2400" dirty="0" smtClean="0"/>
              <a:t>Report</a:t>
            </a:r>
          </a:p>
          <a:p>
            <a:r>
              <a:rPr lang="en-US" altLang="zh-HK" sz="2400" dirty="0" smtClean="0">
                <a:solidFill>
                  <a:schemeClr val="bg1">
                    <a:lumMod val="50000"/>
                  </a:schemeClr>
                </a:solidFill>
              </a:rPr>
              <a:t>(https://offers.hubspot.com/)</a:t>
            </a:r>
            <a:endParaRPr lang="zh-HK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990600" y="1181100"/>
            <a:ext cx="9144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</a:t>
            </a:r>
            <a:r>
              <a:rPr lang="en-US" altLang="zh-HK" sz="5400" dirty="0" smtClean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  <a:cs typeface="+mn-cs"/>
              </a:rPr>
              <a:t>eferences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dirty="0" smtClean="0">
                <a:solidFill>
                  <a:schemeClr val="bg1"/>
                </a:solidFill>
              </a:rPr>
              <a:t>(</a:t>
            </a:r>
            <a:r>
              <a:rPr lang="en-US" altLang="zh-TW" sz="3200" dirty="0">
                <a:solidFill>
                  <a:schemeClr val="bg1"/>
                </a:solidFill>
              </a:rPr>
              <a:t>Retrieved on Aug 13, 2024)</a:t>
            </a:r>
            <a:endParaRPr kumimoji="0" lang="zh-HK" alt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6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7EDD695D-E2E9-4307-98E6-E73A08C65F97}"/>
              </a:ext>
            </a:extLst>
          </p:cNvPr>
          <p:cNvSpPr/>
          <p:nvPr/>
        </p:nvSpPr>
        <p:spPr>
          <a:xfrm rot="10800000">
            <a:off x="2285531" y="3564147"/>
            <a:ext cx="4504055" cy="101346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194DA19-0034-F7CB-47E7-B8B9BBD471D1}"/>
              </a:ext>
            </a:extLst>
          </p:cNvPr>
          <p:cNvSpPr txBox="1"/>
          <p:nvPr/>
        </p:nvSpPr>
        <p:spPr>
          <a:xfrm>
            <a:off x="2778331" y="3603079"/>
            <a:ext cx="10662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Need Recognition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箭號: 五邊形 58">
            <a:extLst>
              <a:ext uri="{FF2B5EF4-FFF2-40B4-BE49-F238E27FC236}">
                <a16:creationId xmlns:a16="http://schemas.microsoft.com/office/drawing/2014/main" id="{5F68E843-D9E5-C7FD-D09E-60D85AE0C37C}"/>
              </a:ext>
            </a:extLst>
          </p:cNvPr>
          <p:cNvSpPr/>
          <p:nvPr/>
        </p:nvSpPr>
        <p:spPr>
          <a:xfrm rot="10800000">
            <a:off x="2295596" y="6036075"/>
            <a:ext cx="4504055" cy="101346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箭號: 五邊形 59">
            <a:extLst>
              <a:ext uri="{FF2B5EF4-FFF2-40B4-BE49-F238E27FC236}">
                <a16:creationId xmlns:a16="http://schemas.microsoft.com/office/drawing/2014/main" id="{D66BAC24-EF78-AE4F-E757-D094418AF0DF}"/>
              </a:ext>
            </a:extLst>
          </p:cNvPr>
          <p:cNvSpPr/>
          <p:nvPr/>
        </p:nvSpPr>
        <p:spPr>
          <a:xfrm rot="10800000">
            <a:off x="2266852" y="8621162"/>
            <a:ext cx="4504055" cy="101346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5" name="箭號: 五邊形 54">
            <a:extLst>
              <a:ext uri="{FF2B5EF4-FFF2-40B4-BE49-F238E27FC236}">
                <a16:creationId xmlns:a16="http://schemas.microsoft.com/office/drawing/2014/main" id="{799841CD-4CA5-95E5-FB93-3F5BC36349D0}"/>
              </a:ext>
            </a:extLst>
          </p:cNvPr>
          <p:cNvSpPr/>
          <p:nvPr/>
        </p:nvSpPr>
        <p:spPr>
          <a:xfrm>
            <a:off x="10411830" y="2049199"/>
            <a:ext cx="4504055" cy="101346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2800" b="1" dirty="0">
              <a:solidFill>
                <a:prstClr val="black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2800" b="1" dirty="0" smtClean="0">
                <a:solidFill>
                  <a:prstClr val="black"/>
                </a:solidFill>
              </a:rPr>
              <a:t>Stage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4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2800" dirty="0">
                <a:solidFill>
                  <a:schemeClr val="bg1"/>
                </a:solidFill>
              </a:rPr>
              <a:t>Purchase Decision</a:t>
            </a:r>
            <a:endParaRPr lang="zh-HK" altLang="en-US" sz="2800" dirty="0">
              <a:solidFill>
                <a:schemeClr val="bg1"/>
              </a:solidFill>
            </a:endParaRPr>
          </a:p>
          <a:p>
            <a:pPr algn="r"/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箭號: 五邊形 55">
            <a:extLst>
              <a:ext uri="{FF2B5EF4-FFF2-40B4-BE49-F238E27FC236}">
                <a16:creationId xmlns:a16="http://schemas.microsoft.com/office/drawing/2014/main" id="{E9856A0F-3530-4E96-E3B5-932FE1BCC2AC}"/>
              </a:ext>
            </a:extLst>
          </p:cNvPr>
          <p:cNvSpPr/>
          <p:nvPr/>
        </p:nvSpPr>
        <p:spPr>
          <a:xfrm>
            <a:off x="10564230" y="4667843"/>
            <a:ext cx="4504055" cy="101346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 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Purchase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7" name="箭號: 五邊形 56">
            <a:extLst>
              <a:ext uri="{FF2B5EF4-FFF2-40B4-BE49-F238E27FC236}">
                <a16:creationId xmlns:a16="http://schemas.microsoft.com/office/drawing/2014/main" id="{89EC841A-572A-DDBA-E426-81DEBAF33D6D}"/>
              </a:ext>
            </a:extLst>
          </p:cNvPr>
          <p:cNvSpPr/>
          <p:nvPr/>
        </p:nvSpPr>
        <p:spPr>
          <a:xfrm>
            <a:off x="10535486" y="7252930"/>
            <a:ext cx="4504055" cy="101346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3" name="六邊形 42">
            <a:extLst>
              <a:ext uri="{FF2B5EF4-FFF2-40B4-BE49-F238E27FC236}">
                <a16:creationId xmlns:a16="http://schemas.microsoft.com/office/drawing/2014/main" id="{1567DBCE-8E85-C425-B9BB-1582EF257AB0}"/>
              </a:ext>
            </a:extLst>
          </p:cNvPr>
          <p:cNvSpPr/>
          <p:nvPr/>
        </p:nvSpPr>
        <p:spPr>
          <a:xfrm>
            <a:off x="8421138" y="6073834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4" name="六邊形 43">
            <a:extLst>
              <a:ext uri="{FF2B5EF4-FFF2-40B4-BE49-F238E27FC236}">
                <a16:creationId xmlns:a16="http://schemas.microsoft.com/office/drawing/2014/main" id="{2B381D8C-11CA-AC61-FC82-589BB232A33C}"/>
              </a:ext>
            </a:extLst>
          </p:cNvPr>
          <p:cNvSpPr/>
          <p:nvPr/>
        </p:nvSpPr>
        <p:spPr>
          <a:xfrm>
            <a:off x="8595775" y="6264707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612" y="57738"/>
            <a:ext cx="6628329" cy="294715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6</a:t>
            </a:r>
            <a:r>
              <a:rPr sz="3600" b="1" spc="919" dirty="0">
                <a:solidFill>
                  <a:srgbClr val="0E0F34"/>
                </a:solidFill>
                <a:latin typeface="Trebuchet MS"/>
                <a:cs typeface="Trebuchet MS"/>
              </a:rPr>
              <a:t> </a:t>
            </a:r>
            <a:r>
              <a:rPr sz="3600" b="1" spc="1260" dirty="0">
                <a:solidFill>
                  <a:srgbClr val="0E0F34"/>
                </a:solidFill>
                <a:latin typeface="Trebuchet MS"/>
                <a:cs typeface="Trebuchet MS"/>
              </a:rPr>
              <a:t>STAGE</a:t>
            </a:r>
            <a:r>
              <a:rPr sz="3600" b="1" spc="705" dirty="0">
                <a:solidFill>
                  <a:srgbClr val="0E0F34"/>
                </a:solidFill>
                <a:latin typeface="Trebuchet MS"/>
                <a:cs typeface="Trebuchet MS"/>
              </a:rPr>
              <a:t>S</a:t>
            </a:r>
            <a:r>
              <a:rPr sz="3600" b="1" spc="919" dirty="0">
                <a:solidFill>
                  <a:srgbClr val="0E0F34"/>
                </a:solidFill>
                <a:latin typeface="Trebuchet MS"/>
                <a:cs typeface="Trebuchet MS"/>
              </a:rPr>
              <a:t> </a:t>
            </a:r>
            <a:r>
              <a:rPr sz="3600" b="1" spc="1060" dirty="0">
                <a:solidFill>
                  <a:srgbClr val="0E0F34"/>
                </a:solidFill>
                <a:latin typeface="Trebuchet MS"/>
                <a:cs typeface="Trebuchet MS"/>
              </a:rPr>
              <a:t>O</a:t>
            </a:r>
            <a:r>
              <a:rPr sz="3600" b="1" spc="505" dirty="0">
                <a:solidFill>
                  <a:srgbClr val="0E0F34"/>
                </a:solidFill>
                <a:latin typeface="Trebuchet MS"/>
                <a:cs typeface="Trebuchet MS"/>
              </a:rPr>
              <a:t>F</a:t>
            </a:r>
            <a:r>
              <a:rPr sz="3600" b="1" spc="780" dirty="0">
                <a:solidFill>
                  <a:srgbClr val="0E0F34"/>
                </a:solidFill>
                <a:latin typeface="Trebuchet MS"/>
                <a:cs typeface="Trebuchet MS"/>
              </a:rPr>
              <a:t> </a:t>
            </a:r>
            <a:r>
              <a:rPr sz="3600" b="1" spc="1410" dirty="0">
                <a:solidFill>
                  <a:srgbClr val="0E0F34"/>
                </a:solidFill>
                <a:latin typeface="Trebuchet MS"/>
                <a:cs typeface="Trebuchet MS"/>
              </a:rPr>
              <a:t>CONSUME</a:t>
            </a:r>
            <a:r>
              <a:rPr sz="3600" b="1" spc="855" dirty="0">
                <a:solidFill>
                  <a:srgbClr val="0E0F34"/>
                </a:solidFill>
                <a:latin typeface="Trebuchet MS"/>
                <a:cs typeface="Trebuchet MS"/>
              </a:rPr>
              <a:t>R</a:t>
            </a:r>
            <a:r>
              <a:rPr sz="3600" b="1" spc="1340" dirty="0">
                <a:solidFill>
                  <a:srgbClr val="0E0F34"/>
                </a:solidFill>
                <a:latin typeface="Trebuchet MS"/>
                <a:cs typeface="Trebuchet MS"/>
              </a:rPr>
              <a:t> </a:t>
            </a:r>
            <a:r>
              <a:rPr sz="3600" b="1" spc="1235" dirty="0">
                <a:solidFill>
                  <a:srgbClr val="0E0F34"/>
                </a:solidFill>
                <a:latin typeface="Trebuchet MS"/>
                <a:cs typeface="Trebuchet MS"/>
              </a:rPr>
              <a:t>BUY</a:t>
            </a:r>
            <a:r>
              <a:rPr sz="3600" b="1" spc="1240" dirty="0">
                <a:solidFill>
                  <a:srgbClr val="0E0F34"/>
                </a:solidFill>
                <a:latin typeface="Trebuchet MS"/>
                <a:cs typeface="Trebuchet MS"/>
              </a:rPr>
              <a:t>I</a:t>
            </a:r>
            <a:r>
              <a:rPr sz="3600" b="1" spc="1235" dirty="0">
                <a:solidFill>
                  <a:srgbClr val="0E0F34"/>
                </a:solidFill>
                <a:latin typeface="Trebuchet MS"/>
                <a:cs typeface="Trebuchet MS"/>
              </a:rPr>
              <a:t>N</a:t>
            </a:r>
            <a:r>
              <a:rPr sz="3600" b="1" spc="680" dirty="0">
                <a:solidFill>
                  <a:srgbClr val="0E0F34"/>
                </a:solidFill>
                <a:latin typeface="Trebuchet MS"/>
                <a:cs typeface="Trebuchet MS"/>
              </a:rPr>
              <a:t>G</a:t>
            </a:r>
            <a:r>
              <a:rPr lang="en-US" sz="3600" b="1" spc="680" dirty="0">
                <a:solidFill>
                  <a:srgbClr val="0E0F34"/>
                </a:solidFill>
                <a:latin typeface="Trebuchet MS"/>
                <a:cs typeface="Trebuchet MS"/>
              </a:rPr>
              <a:t> </a:t>
            </a:r>
            <a:r>
              <a:rPr sz="3600" b="1" spc="1355" dirty="0">
                <a:solidFill>
                  <a:srgbClr val="0E0F34"/>
                </a:solidFill>
                <a:latin typeface="Trebuchet MS"/>
                <a:cs typeface="Trebuchet MS"/>
              </a:rPr>
              <a:t>PROCES</a:t>
            </a:r>
            <a:r>
              <a:rPr sz="3600" b="1" spc="800" dirty="0">
                <a:solidFill>
                  <a:srgbClr val="0E0F34"/>
                </a:solidFill>
                <a:latin typeface="Trebuchet MS"/>
                <a:cs typeface="Trebuchet MS"/>
              </a:rPr>
              <a:t>S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6" name="六邊形 35">
            <a:extLst>
              <a:ext uri="{FF2B5EF4-FFF2-40B4-BE49-F238E27FC236}">
                <a16:creationId xmlns:a16="http://schemas.microsoft.com/office/drawing/2014/main" id="{3C831655-C434-AC18-BC70-6A12CE3C816C}"/>
              </a:ext>
            </a:extLst>
          </p:cNvPr>
          <p:cNvSpPr/>
          <p:nvPr/>
        </p:nvSpPr>
        <p:spPr>
          <a:xfrm>
            <a:off x="8378667" y="998296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六邊形 32">
            <a:extLst>
              <a:ext uri="{FF2B5EF4-FFF2-40B4-BE49-F238E27FC236}">
                <a16:creationId xmlns:a16="http://schemas.microsoft.com/office/drawing/2014/main" id="{7D909913-4F70-C8DD-18DC-F7FA6E5B5C96}"/>
              </a:ext>
            </a:extLst>
          </p:cNvPr>
          <p:cNvSpPr/>
          <p:nvPr/>
        </p:nvSpPr>
        <p:spPr>
          <a:xfrm>
            <a:off x="8553304" y="118916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六邊形 36">
            <a:extLst>
              <a:ext uri="{FF2B5EF4-FFF2-40B4-BE49-F238E27FC236}">
                <a16:creationId xmlns:a16="http://schemas.microsoft.com/office/drawing/2014/main" id="{B2DB1D19-9137-2E35-C1E8-F85D4088684F}"/>
              </a:ext>
            </a:extLst>
          </p:cNvPr>
          <p:cNvSpPr/>
          <p:nvPr/>
        </p:nvSpPr>
        <p:spPr>
          <a:xfrm>
            <a:off x="6067327" y="2316891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六邊形 38">
            <a:extLst>
              <a:ext uri="{FF2B5EF4-FFF2-40B4-BE49-F238E27FC236}">
                <a16:creationId xmlns:a16="http://schemas.microsoft.com/office/drawing/2014/main" id="{FB35F58F-B5FC-5361-8547-9E462A7F572C}"/>
              </a:ext>
            </a:extLst>
          </p:cNvPr>
          <p:cNvSpPr/>
          <p:nvPr/>
        </p:nvSpPr>
        <p:spPr>
          <a:xfrm>
            <a:off x="6241964" y="250776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5" name="六邊形 44">
            <a:extLst>
              <a:ext uri="{FF2B5EF4-FFF2-40B4-BE49-F238E27FC236}">
                <a16:creationId xmlns:a16="http://schemas.microsoft.com/office/drawing/2014/main" id="{0C75C5CF-F34E-A01F-0BF3-B0586C38C4F7}"/>
              </a:ext>
            </a:extLst>
          </p:cNvPr>
          <p:cNvSpPr/>
          <p:nvPr/>
        </p:nvSpPr>
        <p:spPr>
          <a:xfrm>
            <a:off x="8378667" y="3529534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6" name="六邊形 45">
            <a:extLst>
              <a:ext uri="{FF2B5EF4-FFF2-40B4-BE49-F238E27FC236}">
                <a16:creationId xmlns:a16="http://schemas.microsoft.com/office/drawing/2014/main" id="{64BCBF88-351B-553E-8567-73A7AA72E0F8}"/>
              </a:ext>
            </a:extLst>
          </p:cNvPr>
          <p:cNvSpPr/>
          <p:nvPr/>
        </p:nvSpPr>
        <p:spPr>
          <a:xfrm>
            <a:off x="8553304" y="3720407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4A779DAB-2D6F-8C2F-698C-8C78BE88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41" y="6660276"/>
            <a:ext cx="1337124" cy="1240850"/>
          </a:xfrm>
          <a:prstGeom prst="rect">
            <a:avLst/>
          </a:prstGeom>
        </p:spPr>
      </p:pic>
      <p:sp>
        <p:nvSpPr>
          <p:cNvPr id="41" name="六邊形 40">
            <a:extLst>
              <a:ext uri="{FF2B5EF4-FFF2-40B4-BE49-F238E27FC236}">
                <a16:creationId xmlns:a16="http://schemas.microsoft.com/office/drawing/2014/main" id="{AD93785F-76C9-3015-655E-0F2303652E1C}"/>
              </a:ext>
            </a:extLst>
          </p:cNvPr>
          <p:cNvSpPr/>
          <p:nvPr/>
        </p:nvSpPr>
        <p:spPr>
          <a:xfrm>
            <a:off x="6090761" y="4793267"/>
            <a:ext cx="2678349" cy="2308921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2" name="六邊形 41">
            <a:extLst>
              <a:ext uri="{FF2B5EF4-FFF2-40B4-BE49-F238E27FC236}">
                <a16:creationId xmlns:a16="http://schemas.microsoft.com/office/drawing/2014/main" id="{F8A3DBE2-B626-5789-736C-14CED0577D13}"/>
              </a:ext>
            </a:extLst>
          </p:cNvPr>
          <p:cNvSpPr/>
          <p:nvPr/>
        </p:nvSpPr>
        <p:spPr>
          <a:xfrm>
            <a:off x="6265398" y="498414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E7EF330-06DA-F27C-86A0-20100DDD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40" y="1545148"/>
            <a:ext cx="1337124" cy="1240850"/>
          </a:xfrm>
          <a:prstGeom prst="rect">
            <a:avLst/>
          </a:prstGeom>
        </p:spPr>
      </p:pic>
      <p:sp>
        <p:nvSpPr>
          <p:cNvPr id="47" name="六邊形 46">
            <a:extLst>
              <a:ext uri="{FF2B5EF4-FFF2-40B4-BE49-F238E27FC236}">
                <a16:creationId xmlns:a16="http://schemas.microsoft.com/office/drawing/2014/main" id="{0D1B041E-38AF-741F-1038-9782B7ED7388}"/>
              </a:ext>
            </a:extLst>
          </p:cNvPr>
          <p:cNvSpPr/>
          <p:nvPr/>
        </p:nvSpPr>
        <p:spPr>
          <a:xfrm>
            <a:off x="6125721" y="7338526"/>
            <a:ext cx="2678349" cy="2308921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8" name="六邊形 47">
            <a:extLst>
              <a:ext uri="{FF2B5EF4-FFF2-40B4-BE49-F238E27FC236}">
                <a16:creationId xmlns:a16="http://schemas.microsoft.com/office/drawing/2014/main" id="{09C5682E-021F-D642-8CBC-F0CA39FEA57D}"/>
              </a:ext>
            </a:extLst>
          </p:cNvPr>
          <p:cNvSpPr/>
          <p:nvPr/>
        </p:nvSpPr>
        <p:spPr>
          <a:xfrm>
            <a:off x="6300358" y="752939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F28F964-3FB6-F23F-1E0F-1824A5AD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772" y="7872561"/>
            <a:ext cx="1337124" cy="1240850"/>
          </a:xfrm>
          <a:prstGeom prst="rect">
            <a:avLst/>
          </a:prstGeom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6EED572F-CA43-1186-02EF-650B1B27F4E0}"/>
              </a:ext>
            </a:extLst>
          </p:cNvPr>
          <p:cNvSpPr txBox="1"/>
          <p:nvPr/>
        </p:nvSpPr>
        <p:spPr>
          <a:xfrm>
            <a:off x="2713822" y="863126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 3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Evaluation  of Alternative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21918BA-89D2-5566-A8F3-A8361501BCA3}"/>
              </a:ext>
            </a:extLst>
          </p:cNvPr>
          <p:cNvSpPr txBox="1"/>
          <p:nvPr/>
        </p:nvSpPr>
        <p:spPr>
          <a:xfrm>
            <a:off x="2713822" y="604204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Information search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0AB248F-02B5-E02E-3752-4B81D38A630E}"/>
              </a:ext>
            </a:extLst>
          </p:cNvPr>
          <p:cNvSpPr txBox="1"/>
          <p:nvPr/>
        </p:nvSpPr>
        <p:spPr>
          <a:xfrm>
            <a:off x="5376900" y="736405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Post Purchase Evaluation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5639ABE-37D5-F523-D003-22453B97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024" y="2950632"/>
            <a:ext cx="1379912" cy="121945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4A22BF1-A8AB-8EB8-A792-0BAAA3A88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266" y="5366747"/>
            <a:ext cx="1337124" cy="12408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40587F1-A683-1D46-9EBE-BB5506899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404" y="4176727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84415" y="2405728"/>
            <a:ext cx="4504055" cy="7881620"/>
            <a:chOff x="13784415" y="2405728"/>
            <a:chExt cx="4504055" cy="7881620"/>
          </a:xfrm>
        </p:grpSpPr>
        <p:sp>
          <p:nvSpPr>
            <p:cNvPr id="3" name="object 3"/>
            <p:cNvSpPr/>
            <p:nvPr/>
          </p:nvSpPr>
          <p:spPr>
            <a:xfrm>
              <a:off x="13784415" y="2405728"/>
              <a:ext cx="4504055" cy="7881620"/>
            </a:xfrm>
            <a:custGeom>
              <a:avLst/>
              <a:gdLst/>
              <a:ahLst/>
              <a:cxnLst/>
              <a:rect l="l" t="t" r="r" b="b"/>
              <a:pathLst>
                <a:path w="4504055" h="7881620">
                  <a:moveTo>
                    <a:pt x="4503583" y="7881270"/>
                  </a:moveTo>
                  <a:lnTo>
                    <a:pt x="0" y="7881270"/>
                  </a:lnTo>
                  <a:lnTo>
                    <a:pt x="4503583" y="0"/>
                  </a:lnTo>
                  <a:lnTo>
                    <a:pt x="4503583" y="7881270"/>
                  </a:lnTo>
                  <a:close/>
                </a:path>
              </a:pathLst>
            </a:custGeom>
            <a:solidFill>
              <a:srgbClr val="0E0F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6752858" y="8751858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59" h="1013459">
                  <a:moveTo>
                    <a:pt x="506445" y="1012882"/>
                  </a:moveTo>
                  <a:lnTo>
                    <a:pt x="457667" y="1010564"/>
                  </a:lnTo>
                  <a:lnTo>
                    <a:pt x="410205" y="1003750"/>
                  </a:lnTo>
                  <a:lnTo>
                    <a:pt x="364267" y="992654"/>
                  </a:lnTo>
                  <a:lnTo>
                    <a:pt x="320065" y="977487"/>
                  </a:lnTo>
                  <a:lnTo>
                    <a:pt x="277811" y="958461"/>
                  </a:lnTo>
                  <a:lnTo>
                    <a:pt x="237719" y="935789"/>
                  </a:lnTo>
                  <a:lnTo>
                    <a:pt x="199999" y="909683"/>
                  </a:lnTo>
                  <a:lnTo>
                    <a:pt x="164864" y="880355"/>
                  </a:lnTo>
                  <a:lnTo>
                    <a:pt x="132527" y="848017"/>
                  </a:lnTo>
                  <a:lnTo>
                    <a:pt x="103199" y="812883"/>
                  </a:lnTo>
                  <a:lnTo>
                    <a:pt x="77093" y="775163"/>
                  </a:lnTo>
                  <a:lnTo>
                    <a:pt x="54421" y="735070"/>
                  </a:lnTo>
                  <a:lnTo>
                    <a:pt x="35395" y="692816"/>
                  </a:lnTo>
                  <a:lnTo>
                    <a:pt x="20228" y="648615"/>
                  </a:lnTo>
                  <a:lnTo>
                    <a:pt x="9131" y="602677"/>
                  </a:lnTo>
                  <a:lnTo>
                    <a:pt x="2317" y="555215"/>
                  </a:lnTo>
                  <a:lnTo>
                    <a:pt x="0" y="506433"/>
                  </a:lnTo>
                  <a:lnTo>
                    <a:pt x="2317" y="457667"/>
                  </a:lnTo>
                  <a:lnTo>
                    <a:pt x="9131" y="410205"/>
                  </a:lnTo>
                  <a:lnTo>
                    <a:pt x="20228" y="364267"/>
                  </a:lnTo>
                  <a:lnTo>
                    <a:pt x="35395" y="320066"/>
                  </a:lnTo>
                  <a:lnTo>
                    <a:pt x="54421" y="277812"/>
                  </a:lnTo>
                  <a:lnTo>
                    <a:pt x="77093" y="237719"/>
                  </a:lnTo>
                  <a:lnTo>
                    <a:pt x="103199" y="199999"/>
                  </a:lnTo>
                  <a:lnTo>
                    <a:pt x="132527" y="164865"/>
                  </a:lnTo>
                  <a:lnTo>
                    <a:pt x="164864" y="132527"/>
                  </a:lnTo>
                  <a:lnTo>
                    <a:pt x="199999" y="103199"/>
                  </a:lnTo>
                  <a:lnTo>
                    <a:pt x="237719" y="77093"/>
                  </a:lnTo>
                  <a:lnTo>
                    <a:pt x="277811" y="54421"/>
                  </a:lnTo>
                  <a:lnTo>
                    <a:pt x="320065" y="35395"/>
                  </a:lnTo>
                  <a:lnTo>
                    <a:pt x="364267" y="20228"/>
                  </a:lnTo>
                  <a:lnTo>
                    <a:pt x="410205" y="9131"/>
                  </a:lnTo>
                  <a:lnTo>
                    <a:pt x="457667" y="2318"/>
                  </a:lnTo>
                  <a:lnTo>
                    <a:pt x="506440" y="0"/>
                  </a:lnTo>
                  <a:lnTo>
                    <a:pt x="555214" y="2318"/>
                  </a:lnTo>
                  <a:lnTo>
                    <a:pt x="602676" y="9131"/>
                  </a:lnTo>
                  <a:lnTo>
                    <a:pt x="648614" y="20228"/>
                  </a:lnTo>
                  <a:lnTo>
                    <a:pt x="692816" y="35395"/>
                  </a:lnTo>
                  <a:lnTo>
                    <a:pt x="735070" y="54421"/>
                  </a:lnTo>
                  <a:lnTo>
                    <a:pt x="775162" y="77093"/>
                  </a:lnTo>
                  <a:lnTo>
                    <a:pt x="812882" y="103199"/>
                  </a:lnTo>
                  <a:lnTo>
                    <a:pt x="848017" y="132527"/>
                  </a:lnTo>
                  <a:lnTo>
                    <a:pt x="880354" y="164865"/>
                  </a:lnTo>
                  <a:lnTo>
                    <a:pt x="909682" y="199999"/>
                  </a:lnTo>
                  <a:lnTo>
                    <a:pt x="935788" y="237719"/>
                  </a:lnTo>
                  <a:lnTo>
                    <a:pt x="958460" y="277812"/>
                  </a:lnTo>
                  <a:lnTo>
                    <a:pt x="977486" y="320066"/>
                  </a:lnTo>
                  <a:lnTo>
                    <a:pt x="992653" y="364267"/>
                  </a:lnTo>
                  <a:lnTo>
                    <a:pt x="1003750" y="410205"/>
                  </a:lnTo>
                  <a:lnTo>
                    <a:pt x="1010563" y="457667"/>
                  </a:lnTo>
                  <a:lnTo>
                    <a:pt x="1012881" y="506441"/>
                  </a:lnTo>
                  <a:lnTo>
                    <a:pt x="1010563" y="555215"/>
                  </a:lnTo>
                  <a:lnTo>
                    <a:pt x="1003750" y="602677"/>
                  </a:lnTo>
                  <a:lnTo>
                    <a:pt x="992653" y="648615"/>
                  </a:lnTo>
                  <a:lnTo>
                    <a:pt x="977486" y="692816"/>
                  </a:lnTo>
                  <a:lnTo>
                    <a:pt x="958460" y="735070"/>
                  </a:lnTo>
                  <a:lnTo>
                    <a:pt x="935788" y="775163"/>
                  </a:lnTo>
                  <a:lnTo>
                    <a:pt x="909682" y="812883"/>
                  </a:lnTo>
                  <a:lnTo>
                    <a:pt x="880354" y="848017"/>
                  </a:lnTo>
                  <a:lnTo>
                    <a:pt x="848017" y="880355"/>
                  </a:lnTo>
                  <a:lnTo>
                    <a:pt x="812882" y="909683"/>
                  </a:lnTo>
                  <a:lnTo>
                    <a:pt x="775162" y="935789"/>
                  </a:lnTo>
                  <a:lnTo>
                    <a:pt x="735070" y="958461"/>
                  </a:lnTo>
                  <a:lnTo>
                    <a:pt x="692816" y="977487"/>
                  </a:lnTo>
                  <a:lnTo>
                    <a:pt x="648614" y="992654"/>
                  </a:lnTo>
                  <a:lnTo>
                    <a:pt x="602676" y="1003750"/>
                  </a:lnTo>
                  <a:lnTo>
                    <a:pt x="555214" y="1010564"/>
                  </a:lnTo>
                  <a:lnTo>
                    <a:pt x="506445" y="1012882"/>
                  </a:lnTo>
                  <a:close/>
                </a:path>
              </a:pathLst>
            </a:custGeom>
            <a:solidFill>
              <a:srgbClr val="FFC3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11930" y="8975205"/>
              <a:ext cx="387350" cy="566420"/>
            </a:xfrm>
            <a:custGeom>
              <a:avLst/>
              <a:gdLst/>
              <a:ahLst/>
              <a:cxnLst/>
              <a:rect l="l" t="t" r="r" b="b"/>
              <a:pathLst>
                <a:path w="387350" h="566420">
                  <a:moveTo>
                    <a:pt x="84615" y="566271"/>
                  </a:moveTo>
                  <a:lnTo>
                    <a:pt x="52833" y="560307"/>
                  </a:lnTo>
                  <a:lnTo>
                    <a:pt x="24445" y="540115"/>
                  </a:lnTo>
                  <a:lnTo>
                    <a:pt x="4989" y="511442"/>
                  </a:lnTo>
                  <a:lnTo>
                    <a:pt x="0" y="480035"/>
                  </a:lnTo>
                  <a:lnTo>
                    <a:pt x="15014" y="451640"/>
                  </a:lnTo>
                  <a:lnTo>
                    <a:pt x="191443" y="287616"/>
                  </a:lnTo>
                  <a:lnTo>
                    <a:pt x="20527" y="120837"/>
                  </a:lnTo>
                  <a:lnTo>
                    <a:pt x="2224" y="88015"/>
                  </a:lnTo>
                  <a:lnTo>
                    <a:pt x="6008" y="54343"/>
                  </a:lnTo>
                  <a:lnTo>
                    <a:pt x="25630" y="24998"/>
                  </a:lnTo>
                  <a:lnTo>
                    <a:pt x="54838" y="5157"/>
                  </a:lnTo>
                  <a:lnTo>
                    <a:pt x="87382" y="0"/>
                  </a:lnTo>
                  <a:lnTo>
                    <a:pt x="117013" y="14701"/>
                  </a:lnTo>
                  <a:lnTo>
                    <a:pt x="387170" y="287616"/>
                  </a:lnTo>
                  <a:lnTo>
                    <a:pt x="114256" y="552260"/>
                  </a:lnTo>
                  <a:lnTo>
                    <a:pt x="84615" y="56627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612" y="57738"/>
            <a:ext cx="6628329" cy="1959704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980"/>
              </a:spcBef>
            </a:pPr>
            <a:r>
              <a:rPr lang="en-US" sz="3600" b="1" spc="695" dirty="0">
                <a:solidFill>
                  <a:srgbClr val="0E0F34"/>
                </a:solidFill>
                <a:latin typeface="Trebuchet MS"/>
                <a:cs typeface="Trebuchet MS"/>
              </a:rPr>
              <a:t>Simple Decision Making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9" name="六邊形 38">
            <a:extLst>
              <a:ext uri="{FF2B5EF4-FFF2-40B4-BE49-F238E27FC236}">
                <a16:creationId xmlns:a16="http://schemas.microsoft.com/office/drawing/2014/main" id="{FB35F58F-B5FC-5361-8547-9E462A7F572C}"/>
              </a:ext>
            </a:extLst>
          </p:cNvPr>
          <p:cNvSpPr/>
          <p:nvPr/>
        </p:nvSpPr>
        <p:spPr>
          <a:xfrm>
            <a:off x="4871942" y="3121061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五邊形 5">
            <a:extLst>
              <a:ext uri="{FF2B5EF4-FFF2-40B4-BE49-F238E27FC236}">
                <a16:creationId xmlns:a16="http://schemas.microsoft.com/office/drawing/2014/main" id="{AE957613-D123-9E2A-D869-DA78847EF58F}"/>
              </a:ext>
            </a:extLst>
          </p:cNvPr>
          <p:cNvSpPr/>
          <p:nvPr/>
        </p:nvSpPr>
        <p:spPr>
          <a:xfrm rot="10800000">
            <a:off x="773174" y="4030728"/>
            <a:ext cx="4504055" cy="101346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箭號: 五邊形 9">
            <a:extLst>
              <a:ext uri="{FF2B5EF4-FFF2-40B4-BE49-F238E27FC236}">
                <a16:creationId xmlns:a16="http://schemas.microsoft.com/office/drawing/2014/main" id="{FE479CAC-E22D-7B48-A56E-C580152188E7}"/>
              </a:ext>
            </a:extLst>
          </p:cNvPr>
          <p:cNvSpPr/>
          <p:nvPr/>
        </p:nvSpPr>
        <p:spPr>
          <a:xfrm>
            <a:off x="9041808" y="2662496"/>
            <a:ext cx="4504055" cy="101346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2800" b="1" dirty="0">
              <a:solidFill>
                <a:prstClr val="black"/>
              </a:solidFill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2800" b="1" dirty="0" smtClean="0">
                <a:solidFill>
                  <a:prstClr val="black"/>
                </a:solidFill>
              </a:rPr>
              <a:t>Stage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4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2800" dirty="0">
                <a:solidFill>
                  <a:schemeClr val="bg1"/>
                </a:solidFill>
              </a:rPr>
              <a:t>Purchase Decision</a:t>
            </a:r>
            <a:endParaRPr lang="zh-HK" altLang="en-US" sz="2800" dirty="0">
              <a:solidFill>
                <a:schemeClr val="bg1"/>
              </a:solidFill>
            </a:endParaRPr>
          </a:p>
          <a:p>
            <a:pPr algn="r"/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168364D5-5A62-455C-4AAF-F9E440B08A94}"/>
              </a:ext>
            </a:extLst>
          </p:cNvPr>
          <p:cNvSpPr/>
          <p:nvPr/>
        </p:nvSpPr>
        <p:spPr>
          <a:xfrm>
            <a:off x="9194208" y="5281140"/>
            <a:ext cx="4504055" cy="101346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Step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rPr>
              <a:t>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Purchase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874BA6B5-66D4-62D3-1C63-82B99BF23D24}"/>
              </a:ext>
            </a:extLst>
          </p:cNvPr>
          <p:cNvSpPr/>
          <p:nvPr/>
        </p:nvSpPr>
        <p:spPr>
          <a:xfrm>
            <a:off x="9165464" y="7866227"/>
            <a:ext cx="4504055" cy="101346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六邊形 12">
            <a:extLst>
              <a:ext uri="{FF2B5EF4-FFF2-40B4-BE49-F238E27FC236}">
                <a16:creationId xmlns:a16="http://schemas.microsoft.com/office/drawing/2014/main" id="{17E4679A-E230-792D-389F-A94025179D5B}"/>
              </a:ext>
            </a:extLst>
          </p:cNvPr>
          <p:cNvSpPr/>
          <p:nvPr/>
        </p:nvSpPr>
        <p:spPr>
          <a:xfrm>
            <a:off x="7051116" y="6687131"/>
            <a:ext cx="2678349" cy="2308921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六邊形 13">
            <a:extLst>
              <a:ext uri="{FF2B5EF4-FFF2-40B4-BE49-F238E27FC236}">
                <a16:creationId xmlns:a16="http://schemas.microsoft.com/office/drawing/2014/main" id="{F40C299E-EAB6-1D66-DA01-737D38CBE252}"/>
              </a:ext>
            </a:extLst>
          </p:cNvPr>
          <p:cNvSpPr/>
          <p:nvPr/>
        </p:nvSpPr>
        <p:spPr>
          <a:xfrm>
            <a:off x="7225753" y="687800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六邊形 15">
            <a:extLst>
              <a:ext uri="{FF2B5EF4-FFF2-40B4-BE49-F238E27FC236}">
                <a16:creationId xmlns:a16="http://schemas.microsoft.com/office/drawing/2014/main" id="{1A185BCD-E3B8-222A-F34A-F02700409916}"/>
              </a:ext>
            </a:extLst>
          </p:cNvPr>
          <p:cNvSpPr/>
          <p:nvPr/>
        </p:nvSpPr>
        <p:spPr>
          <a:xfrm>
            <a:off x="7008645" y="1611593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六邊形 16">
            <a:extLst>
              <a:ext uri="{FF2B5EF4-FFF2-40B4-BE49-F238E27FC236}">
                <a16:creationId xmlns:a16="http://schemas.microsoft.com/office/drawing/2014/main" id="{0EC5C993-25E4-E21E-AD7F-F88B2E092DC5}"/>
              </a:ext>
            </a:extLst>
          </p:cNvPr>
          <p:cNvSpPr/>
          <p:nvPr/>
        </p:nvSpPr>
        <p:spPr>
          <a:xfrm>
            <a:off x="7183282" y="1802466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六邊形 20">
            <a:extLst>
              <a:ext uri="{FF2B5EF4-FFF2-40B4-BE49-F238E27FC236}">
                <a16:creationId xmlns:a16="http://schemas.microsoft.com/office/drawing/2014/main" id="{28A4C7CA-0FBC-E749-190B-42D7E1FFDF22}"/>
              </a:ext>
            </a:extLst>
          </p:cNvPr>
          <p:cNvSpPr/>
          <p:nvPr/>
        </p:nvSpPr>
        <p:spPr>
          <a:xfrm>
            <a:off x="4697305" y="2930188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六邊形 21">
            <a:extLst>
              <a:ext uri="{FF2B5EF4-FFF2-40B4-BE49-F238E27FC236}">
                <a16:creationId xmlns:a16="http://schemas.microsoft.com/office/drawing/2014/main" id="{E53CE1BF-7DD3-B744-0F64-A0E4E062D49B}"/>
              </a:ext>
            </a:extLst>
          </p:cNvPr>
          <p:cNvSpPr/>
          <p:nvPr/>
        </p:nvSpPr>
        <p:spPr>
          <a:xfrm>
            <a:off x="4871942" y="3121061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六邊形 22">
            <a:extLst>
              <a:ext uri="{FF2B5EF4-FFF2-40B4-BE49-F238E27FC236}">
                <a16:creationId xmlns:a16="http://schemas.microsoft.com/office/drawing/2014/main" id="{97D3C41C-51A6-239A-55ED-CE2D579176FB}"/>
              </a:ext>
            </a:extLst>
          </p:cNvPr>
          <p:cNvSpPr/>
          <p:nvPr/>
        </p:nvSpPr>
        <p:spPr>
          <a:xfrm>
            <a:off x="7008645" y="4142831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六邊形 23">
            <a:extLst>
              <a:ext uri="{FF2B5EF4-FFF2-40B4-BE49-F238E27FC236}">
                <a16:creationId xmlns:a16="http://schemas.microsoft.com/office/drawing/2014/main" id="{6A6126E9-EA7A-19C8-F6BA-1D3E8630CB1C}"/>
              </a:ext>
            </a:extLst>
          </p:cNvPr>
          <p:cNvSpPr/>
          <p:nvPr/>
        </p:nvSpPr>
        <p:spPr>
          <a:xfrm>
            <a:off x="7183282" y="433370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D086EFB-C278-7800-E296-BB0BE5DD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719" y="7273573"/>
            <a:ext cx="1337124" cy="124085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4AAFC628-18A5-6BC7-7918-89242C7C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18" y="2158445"/>
            <a:ext cx="1337124" cy="1240850"/>
          </a:xfrm>
          <a:prstGeom prst="rect">
            <a:avLst/>
          </a:prstGeom>
        </p:spPr>
      </p:pic>
      <p:sp>
        <p:nvSpPr>
          <p:cNvPr id="35" name="文字方塊 34">
            <a:extLst>
              <a:ext uri="{FF2B5EF4-FFF2-40B4-BE49-F238E27FC236}">
                <a16:creationId xmlns:a16="http://schemas.microsoft.com/office/drawing/2014/main" id="{589E61B8-9D88-AD79-1411-30A9AD4B0220}"/>
              </a:ext>
            </a:extLst>
          </p:cNvPr>
          <p:cNvSpPr txBox="1"/>
          <p:nvPr/>
        </p:nvSpPr>
        <p:spPr>
          <a:xfrm>
            <a:off x="4006878" y="797735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Step </a:t>
            </a:r>
            <a:r>
              <a:rPr lang="en-US" altLang="zh-HK" sz="2800" b="1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rPr>
              <a:t>6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Post Purchase Evaluation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DEDC1C00-2C88-C6EC-4E08-9361E7F65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002" y="3563929"/>
            <a:ext cx="1379912" cy="1219457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D802A03-BEE5-DAFA-2D05-1449F11EF114}"/>
              </a:ext>
            </a:extLst>
          </p:cNvPr>
          <p:cNvSpPr txBox="1"/>
          <p:nvPr/>
        </p:nvSpPr>
        <p:spPr>
          <a:xfrm>
            <a:off x="1265974" y="4069660"/>
            <a:ext cx="106622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Need Recognition</a:t>
            </a:r>
            <a:endParaRPr kumimoji="0" lang="zh-HK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A90CBBE1-3001-91FE-0156-09D48F84C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382" y="4790024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箭號: 五邊形 1">
            <a:extLst>
              <a:ext uri="{FF2B5EF4-FFF2-40B4-BE49-F238E27FC236}">
                <a16:creationId xmlns:a16="http://schemas.microsoft.com/office/drawing/2014/main" id="{B1F545CC-7DFF-3BE0-93FF-D7D691E019D8}"/>
              </a:ext>
            </a:extLst>
          </p:cNvPr>
          <p:cNvSpPr/>
          <p:nvPr/>
        </p:nvSpPr>
        <p:spPr>
          <a:xfrm>
            <a:off x="4210372" y="901445"/>
            <a:ext cx="8300670" cy="230892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4381500"/>
            <a:ext cx="83006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/>
              <a:t>No need, no purchase.</a:t>
            </a:r>
          </a:p>
          <a:p>
            <a:endParaRPr lang="en-US" altLang="zh-HK" sz="3600" b="1" dirty="0"/>
          </a:p>
          <a:p>
            <a:r>
              <a:rPr lang="en-US" altLang="zh-HK" sz="2400" dirty="0">
                <a:solidFill>
                  <a:schemeClr val="bg1">
                    <a:lumMod val="50000"/>
                  </a:schemeClr>
                </a:solidFill>
              </a:rPr>
              <a:t>Consumer’s need is triggered by internal or external stimuli.</a:t>
            </a:r>
            <a:endParaRPr lang="zh-HK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六邊形 6">
            <a:extLst>
              <a:ext uri="{FF2B5EF4-FFF2-40B4-BE49-F238E27FC236}">
                <a16:creationId xmlns:a16="http://schemas.microsoft.com/office/drawing/2014/main" id="{3AC5F701-D7CD-C405-9E42-78046242AD40}"/>
              </a:ext>
            </a:extLst>
          </p:cNvPr>
          <p:cNvSpPr/>
          <p:nvPr/>
        </p:nvSpPr>
        <p:spPr>
          <a:xfrm>
            <a:off x="2120178" y="880557"/>
            <a:ext cx="2678349" cy="2308921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六邊形 7">
            <a:extLst>
              <a:ext uri="{FF2B5EF4-FFF2-40B4-BE49-F238E27FC236}">
                <a16:creationId xmlns:a16="http://schemas.microsoft.com/office/drawing/2014/main" id="{907C4473-76D1-F042-49F7-52DE16E47403}"/>
              </a:ext>
            </a:extLst>
          </p:cNvPr>
          <p:cNvSpPr/>
          <p:nvPr/>
        </p:nvSpPr>
        <p:spPr>
          <a:xfrm>
            <a:off x="2294815" y="107143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1E38791-0D75-84DF-210F-45C19716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85900"/>
            <a:ext cx="1379912" cy="1219457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4F83D658-4996-1C2E-E567-508F8204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34391"/>
              </p:ext>
            </p:extLst>
          </p:nvPr>
        </p:nvGraphicFramePr>
        <p:xfrm>
          <a:off x="8684235" y="6896100"/>
          <a:ext cx="7848600" cy="18952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altLang="zh-HK" sz="3600" b="1" dirty="0"/>
                        <a:t>Internal </a:t>
                      </a:r>
                      <a:r>
                        <a:rPr lang="en-US" altLang="zh-HK" sz="3600" b="1" dirty="0" smtClean="0"/>
                        <a:t>Need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sz="3600" b="1" dirty="0"/>
                        <a:t> External </a:t>
                      </a:r>
                      <a:r>
                        <a:rPr lang="en-US" altLang="zh-HK" sz="3600" b="1" dirty="0" smtClean="0"/>
                        <a:t>Need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1255171"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/>
                        <a:t> The temperature drop.</a:t>
                      </a:r>
                    </a:p>
                    <a:p>
                      <a:pPr algn="r"/>
                      <a:r>
                        <a:rPr lang="en-US" altLang="zh-HK" sz="2400" dirty="0"/>
                        <a:t>I’ll buy a coat</a:t>
                      </a:r>
                      <a:r>
                        <a:rPr lang="en-US" altLang="zh-HK" dirty="0"/>
                        <a:t>.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That dress is very trendy and have discount.  I’ll buy it.</a:t>
                      </a:r>
                      <a:endParaRPr lang="zh-HK" alt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9CD48089-91CC-7EB8-0CCF-2B3553572A4D}"/>
              </a:ext>
            </a:extLst>
          </p:cNvPr>
          <p:cNvSpPr txBox="1"/>
          <p:nvPr/>
        </p:nvSpPr>
        <p:spPr>
          <a:xfrm>
            <a:off x="533400" y="1155126"/>
            <a:ext cx="10662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Need Recognition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9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381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Consumer seeks information that can help make a purchasing decision.</a:t>
            </a:r>
            <a:endParaRPr lang="zh-HK" altLang="en-US" sz="24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95698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Information search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72956"/>
              </p:ext>
            </p:extLst>
          </p:nvPr>
        </p:nvGraphicFramePr>
        <p:xfrm>
          <a:off x="8458199" y="6269394"/>
          <a:ext cx="86868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altLang="zh-HK" sz="3600" b="1" dirty="0"/>
                        <a:t>Internal </a:t>
                      </a:r>
                      <a:r>
                        <a:rPr lang="en-US" altLang="zh-HK" sz="3600" b="1" dirty="0" smtClean="0"/>
                        <a:t>Information 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sz="3600" b="1" dirty="0"/>
                        <a:t> External </a:t>
                      </a:r>
                      <a:r>
                        <a:rPr lang="en-US" altLang="zh-HK" sz="3600" b="1" dirty="0" smtClean="0"/>
                        <a:t>Information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1255171"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/>
                        <a:t> Already present in </a:t>
                      </a:r>
                      <a:r>
                        <a:rPr lang="en-US" altLang="zh-HK" sz="2400" dirty="0" smtClean="0"/>
                        <a:t>the  consumer’s memory:</a:t>
                      </a:r>
                    </a:p>
                    <a:p>
                      <a:pPr algn="r"/>
                      <a:endParaRPr lang="en-US" altLang="zh-HK" sz="2400" dirty="0"/>
                    </a:p>
                    <a:p>
                      <a:pPr algn="r"/>
                      <a:r>
                        <a:rPr lang="en-US" altLang="zh-HK" sz="2400" dirty="0"/>
                        <a:t>How was my experience with this fashion brand last year?</a:t>
                      </a:r>
                      <a:endParaRPr lang="zh-HK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Obtained from other </a:t>
                      </a:r>
                      <a:r>
                        <a:rPr lang="en-US" altLang="zh-HK" sz="2400" dirty="0" smtClean="0"/>
                        <a:t>consumers:</a:t>
                      </a:r>
                      <a:endParaRPr lang="en-US" altLang="zh-HK" sz="2400" dirty="0"/>
                    </a:p>
                    <a:p>
                      <a:endParaRPr lang="en-US" altLang="zh-HK" sz="2400" dirty="0" smtClean="0"/>
                    </a:p>
                    <a:p>
                      <a:endParaRPr lang="en-US" altLang="zh-HK" sz="2400" dirty="0" smtClean="0"/>
                    </a:p>
                    <a:p>
                      <a:r>
                        <a:rPr lang="en-US" altLang="zh-HK" sz="2400" dirty="0" smtClean="0"/>
                        <a:t>How </a:t>
                      </a:r>
                      <a:r>
                        <a:rPr lang="en-US" altLang="zh-HK" sz="2400" dirty="0"/>
                        <a:t>do fashion bloggers rate this fashion brand?</a:t>
                      </a:r>
                      <a:endParaRPr lang="zh-HK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8" name="六邊形 7">
            <a:extLst>
              <a:ext uri="{FF2B5EF4-FFF2-40B4-BE49-F238E27FC236}">
                <a16:creationId xmlns:a16="http://schemas.microsoft.com/office/drawing/2014/main" id="{6C238203-8F6E-D65F-1CB6-D29156DA7F91}"/>
              </a:ext>
            </a:extLst>
          </p:cNvPr>
          <p:cNvSpPr/>
          <p:nvPr/>
        </p:nvSpPr>
        <p:spPr>
          <a:xfrm>
            <a:off x="2546171" y="872400"/>
            <a:ext cx="2635429" cy="2428480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" name="六邊形 8">
            <a:extLst>
              <a:ext uri="{FF2B5EF4-FFF2-40B4-BE49-F238E27FC236}">
                <a16:creationId xmlns:a16="http://schemas.microsoft.com/office/drawing/2014/main" id="{6DE49CC5-99B7-191A-6BEC-0FD059FC4EF6}"/>
              </a:ext>
            </a:extLst>
          </p:cNvPr>
          <p:cNvSpPr/>
          <p:nvPr/>
        </p:nvSpPr>
        <p:spPr>
          <a:xfrm>
            <a:off x="2720809" y="1063273"/>
            <a:ext cx="2284744" cy="210533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52C4E4-F56B-8032-0B2B-D645CD18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32" y="1561649"/>
            <a:ext cx="1232168" cy="114345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3815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Consumer evaluates alternatives based on product features, brand perception, and other attributes.</a:t>
            </a:r>
            <a:endParaRPr lang="zh-HK" altLang="en-US" sz="24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08921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3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5400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  <a:cs typeface="+mn-cs"/>
              </a:rPr>
              <a:t>Evaluation of Alternative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310908"/>
              </p:ext>
            </p:extLst>
          </p:nvPr>
        </p:nvGraphicFramePr>
        <p:xfrm>
          <a:off x="8458199" y="6251558"/>
          <a:ext cx="8153400" cy="24438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861669770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3600" b="1" dirty="0"/>
                        <a:t>Consumers </a:t>
                      </a:r>
                      <a:r>
                        <a:rPr lang="en-US" altLang="zh-HK" sz="3600" b="1" dirty="0" smtClean="0"/>
                        <a:t>Consider </a:t>
                      </a:r>
                    </a:p>
                    <a:p>
                      <a:pPr algn="ctr"/>
                      <a:r>
                        <a:rPr lang="en-US" altLang="zh-HK" sz="3600" b="1" dirty="0" smtClean="0"/>
                        <a:t>Different Attributes 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  <a:tr h="1255171">
                <a:tc>
                  <a:txBody>
                    <a:bodyPr/>
                    <a:lstStyle/>
                    <a:p>
                      <a:pPr algn="r"/>
                      <a:r>
                        <a:rPr lang="en-US" altLang="zh-HK" sz="2400" dirty="0"/>
                        <a:t> This garment is trendy in fashion colour.</a:t>
                      </a:r>
                    </a:p>
                    <a:p>
                      <a:pPr algn="r"/>
                      <a:r>
                        <a:rPr lang="en-US" altLang="zh-HK" sz="2400" dirty="0"/>
                        <a:t>Perfect for this season.</a:t>
                      </a:r>
                      <a:endParaRPr lang="zh-HK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HK" sz="2400" dirty="0"/>
                        <a:t>This garment is basic and fit.</a:t>
                      </a:r>
                    </a:p>
                    <a:p>
                      <a:pPr algn="l"/>
                      <a:r>
                        <a:rPr lang="en-US" altLang="zh-HK" sz="2400" dirty="0" smtClean="0"/>
                        <a:t>Perfect  for basic </a:t>
                      </a:r>
                      <a:r>
                        <a:rPr lang="en-US" altLang="zh-HK" sz="2400" dirty="0"/>
                        <a:t>item.</a:t>
                      </a:r>
                      <a:endParaRPr lang="zh-HK" altLang="en-US" sz="24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03860"/>
                  </a:ext>
                </a:extLst>
              </a:tr>
            </a:tbl>
          </a:graphicData>
        </a:graphic>
      </p:graphicFrame>
      <p:sp>
        <p:nvSpPr>
          <p:cNvPr id="2" name="六邊形 1">
            <a:extLst>
              <a:ext uri="{FF2B5EF4-FFF2-40B4-BE49-F238E27FC236}">
                <a16:creationId xmlns:a16="http://schemas.microsoft.com/office/drawing/2014/main" id="{78C3B636-8B86-6EE6-1DAA-C8D0C553C4FD}"/>
              </a:ext>
            </a:extLst>
          </p:cNvPr>
          <p:cNvSpPr/>
          <p:nvPr/>
        </p:nvSpPr>
        <p:spPr>
          <a:xfrm>
            <a:off x="2674061" y="868456"/>
            <a:ext cx="2678349" cy="2308921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" name="六邊形 3">
            <a:extLst>
              <a:ext uri="{FF2B5EF4-FFF2-40B4-BE49-F238E27FC236}">
                <a16:creationId xmlns:a16="http://schemas.microsoft.com/office/drawing/2014/main" id="{DDB5F87C-C26E-1E50-F002-8D018A986846}"/>
              </a:ext>
            </a:extLst>
          </p:cNvPr>
          <p:cNvSpPr/>
          <p:nvPr/>
        </p:nvSpPr>
        <p:spPr>
          <a:xfrm>
            <a:off x="2848698" y="1059329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9DB9FB6-AE35-4126-2F61-9249D432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12" y="1402491"/>
            <a:ext cx="1337124" cy="124085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09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1" y="4381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Consumer chooses the product that </a:t>
            </a:r>
            <a:r>
              <a:rPr lang="en-US" altLang="zh-HK" sz="2400" dirty="0" smtClean="0"/>
              <a:t>meets </a:t>
            </a:r>
            <a:r>
              <a:rPr lang="en-US" altLang="zh-HK" sz="2400" dirty="0"/>
              <a:t>the need.</a:t>
            </a:r>
            <a:endParaRPr lang="zh-HK" altLang="en-US" sz="24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592949" y="962927"/>
            <a:ext cx="9553260" cy="2337953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 </a:t>
            </a:r>
            <a:r>
              <a:rPr kumimoji="0" lang="en-US" altLang="zh-HK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Purchase Decision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EC39291-1E85-701B-15BB-057C5EB69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83246"/>
              </p:ext>
            </p:extLst>
          </p:nvPr>
        </p:nvGraphicFramePr>
        <p:xfrm>
          <a:off x="8458201" y="5584216"/>
          <a:ext cx="78486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245486706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600" b="1" dirty="0"/>
                        <a:t>Factors </a:t>
                      </a:r>
                      <a:r>
                        <a:rPr lang="en-US" altLang="zh-HK" sz="3600" b="1" dirty="0" smtClean="0"/>
                        <a:t>That May Affect </a:t>
                      </a:r>
                    </a:p>
                    <a:p>
                      <a:pPr algn="ctr"/>
                      <a:r>
                        <a:rPr lang="en-US" altLang="zh-HK" sz="3600" b="1" dirty="0" smtClean="0"/>
                        <a:t>Purchase Decision</a:t>
                      </a:r>
                      <a:endParaRPr lang="zh-HK" altLang="en-US" sz="36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131653"/>
                  </a:ext>
                </a:extLst>
              </a:tr>
            </a:tbl>
          </a:graphicData>
        </a:graphic>
      </p:graphicFrame>
      <p:sp>
        <p:nvSpPr>
          <p:cNvPr id="4" name="六邊形 3">
            <a:extLst>
              <a:ext uri="{FF2B5EF4-FFF2-40B4-BE49-F238E27FC236}">
                <a16:creationId xmlns:a16="http://schemas.microsoft.com/office/drawing/2014/main" id="{26F84C42-7636-74E5-DA0C-6981A79D09DA}"/>
              </a:ext>
            </a:extLst>
          </p:cNvPr>
          <p:cNvSpPr/>
          <p:nvPr/>
        </p:nvSpPr>
        <p:spPr>
          <a:xfrm>
            <a:off x="2751204" y="962927"/>
            <a:ext cx="2678349" cy="2308921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6" name="六邊形 5">
            <a:extLst>
              <a:ext uri="{FF2B5EF4-FFF2-40B4-BE49-F238E27FC236}">
                <a16:creationId xmlns:a16="http://schemas.microsoft.com/office/drawing/2014/main" id="{B587964E-F531-193B-65E3-6BD434431F40}"/>
              </a:ext>
            </a:extLst>
          </p:cNvPr>
          <p:cNvSpPr/>
          <p:nvPr/>
        </p:nvSpPr>
        <p:spPr>
          <a:xfrm>
            <a:off x="2925841" y="1153800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E20AEA-A483-533C-086F-DDA40429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55" y="1545762"/>
            <a:ext cx="1337124" cy="1240850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CE45C09-48F0-9FB7-57E6-0A040F7589C7}"/>
              </a:ext>
            </a:extLst>
          </p:cNvPr>
          <p:cNvCxnSpPr/>
          <p:nvPr/>
        </p:nvCxnSpPr>
        <p:spPr>
          <a:xfrm>
            <a:off x="9272430" y="7869557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橢圓 17">
            <a:extLst>
              <a:ext uri="{FF2B5EF4-FFF2-40B4-BE49-F238E27FC236}">
                <a16:creationId xmlns:a16="http://schemas.microsoft.com/office/drawing/2014/main" id="{56312D82-767F-CA0E-3994-1248D1BFAA7F}"/>
              </a:ext>
            </a:extLst>
          </p:cNvPr>
          <p:cNvSpPr/>
          <p:nvPr/>
        </p:nvSpPr>
        <p:spPr>
          <a:xfrm>
            <a:off x="9208215" y="8494473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CF263C67-CE0D-906B-A1AA-26B0D8D82D28}"/>
              </a:ext>
            </a:extLst>
          </p:cNvPr>
          <p:cNvCxnSpPr/>
          <p:nvPr/>
        </p:nvCxnSpPr>
        <p:spPr>
          <a:xfrm>
            <a:off x="11506200" y="7810500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橢圓 19">
            <a:extLst>
              <a:ext uri="{FF2B5EF4-FFF2-40B4-BE49-F238E27FC236}">
                <a16:creationId xmlns:a16="http://schemas.microsoft.com/office/drawing/2014/main" id="{A3CA5251-8AC0-1ACB-C7ED-0ABDD8A25C0F}"/>
              </a:ext>
            </a:extLst>
          </p:cNvPr>
          <p:cNvSpPr/>
          <p:nvPr/>
        </p:nvSpPr>
        <p:spPr>
          <a:xfrm>
            <a:off x="11441985" y="8435416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EEE4297-E394-B86E-23A5-1D6D09BFC9D4}"/>
              </a:ext>
            </a:extLst>
          </p:cNvPr>
          <p:cNvCxnSpPr/>
          <p:nvPr/>
        </p:nvCxnSpPr>
        <p:spPr>
          <a:xfrm>
            <a:off x="13487400" y="7801265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橢圓 21">
            <a:extLst>
              <a:ext uri="{FF2B5EF4-FFF2-40B4-BE49-F238E27FC236}">
                <a16:creationId xmlns:a16="http://schemas.microsoft.com/office/drawing/2014/main" id="{93D68259-D22C-819B-779F-B9A934BCB326}"/>
              </a:ext>
            </a:extLst>
          </p:cNvPr>
          <p:cNvSpPr/>
          <p:nvPr/>
        </p:nvSpPr>
        <p:spPr>
          <a:xfrm>
            <a:off x="13423185" y="8426181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D727DBE-C133-CD6E-A1A0-B97D0129D865}"/>
              </a:ext>
            </a:extLst>
          </p:cNvPr>
          <p:cNvCxnSpPr/>
          <p:nvPr/>
        </p:nvCxnSpPr>
        <p:spPr>
          <a:xfrm>
            <a:off x="15468598" y="7825816"/>
            <a:ext cx="0" cy="6096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橢圓 23">
            <a:extLst>
              <a:ext uri="{FF2B5EF4-FFF2-40B4-BE49-F238E27FC236}">
                <a16:creationId xmlns:a16="http://schemas.microsoft.com/office/drawing/2014/main" id="{3013BA8C-EFF6-5FB1-615B-6A5C2B14ACAF}"/>
              </a:ext>
            </a:extLst>
          </p:cNvPr>
          <p:cNvSpPr/>
          <p:nvPr/>
        </p:nvSpPr>
        <p:spPr>
          <a:xfrm>
            <a:off x="15404383" y="8450732"/>
            <a:ext cx="128429" cy="5905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383173" y="8573702"/>
            <a:ext cx="8528175" cy="949095"/>
            <a:chOff x="8383173" y="8573702"/>
            <a:chExt cx="8528175" cy="949095"/>
          </a:xfrm>
        </p:grpSpPr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67501C5-AC35-5E53-3AD1-CA536D7326CC}"/>
                </a:ext>
              </a:extLst>
            </p:cNvPr>
            <p:cNvSpPr txBox="1"/>
            <p:nvPr/>
          </p:nvSpPr>
          <p:spPr>
            <a:xfrm>
              <a:off x="10515599" y="8595346"/>
              <a:ext cx="18825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dirty="0"/>
                <a:t>Promotions</a:t>
              </a:r>
              <a:endParaRPr lang="zh-HK" altLang="en-US" dirty="0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607D625-3D83-6840-F429-5F02C8AD41F6}"/>
                </a:ext>
              </a:extLst>
            </p:cNvPr>
            <p:cNvSpPr txBox="1"/>
            <p:nvPr/>
          </p:nvSpPr>
          <p:spPr>
            <a:xfrm>
              <a:off x="12236350" y="8604812"/>
              <a:ext cx="23502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tx1"/>
                  </a:solidFill>
                </a:rPr>
                <a:t>Shop’s items</a:t>
              </a:r>
            </a:p>
            <a:p>
              <a:pPr algn="ctr"/>
              <a:r>
                <a:rPr lang="en-US" altLang="zh-HK" dirty="0" smtClean="0">
                  <a:solidFill>
                    <a:schemeClr val="tx1"/>
                  </a:solidFill>
                </a:rPr>
                <a:t>and </a:t>
              </a:r>
              <a:r>
                <a:rPr lang="en-US" altLang="zh-HK" dirty="0">
                  <a:solidFill>
                    <a:schemeClr val="tx1"/>
                  </a:solidFill>
                </a:rPr>
                <a:t>conditions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10B36504-B56F-227D-9526-088167289759}"/>
                </a:ext>
              </a:extLst>
            </p:cNvPr>
            <p:cNvSpPr txBox="1"/>
            <p:nvPr/>
          </p:nvSpPr>
          <p:spPr>
            <a:xfrm>
              <a:off x="8383173" y="8599467"/>
              <a:ext cx="19800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HK" dirty="0"/>
                <a:t>Customer service</a:t>
              </a:r>
            </a:p>
            <a:p>
              <a:pPr algn="ctr"/>
              <a:r>
                <a:rPr lang="en-US" altLang="zh-HK" dirty="0"/>
                <a:t>during actual </a:t>
              </a:r>
            </a:p>
            <a:p>
              <a:pPr algn="ctr"/>
              <a:r>
                <a:rPr lang="en-US" altLang="zh-HK" dirty="0"/>
                <a:t>purchase</a:t>
              </a:r>
              <a:endParaRPr lang="zh-HK" altLang="en-US" dirty="0"/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0E4161CD-41EF-3DBC-707D-31EE2265B091}"/>
                </a:ext>
              </a:extLst>
            </p:cNvPr>
            <p:cNvSpPr txBox="1"/>
            <p:nvPr/>
          </p:nvSpPr>
          <p:spPr>
            <a:xfrm>
              <a:off x="14271338" y="8573702"/>
              <a:ext cx="264001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HK" dirty="0">
                  <a:solidFill>
                    <a:schemeClr val="tx1"/>
                  </a:solidFill>
                </a:rPr>
                <a:t>Website </a:t>
              </a:r>
              <a:r>
                <a:rPr lang="en-US" altLang="zh-HK" dirty="0" smtClean="0">
                  <a:solidFill>
                    <a:schemeClr val="tx1"/>
                  </a:solidFill>
                </a:rPr>
                <a:t>user interface and user experience  (</a:t>
              </a:r>
              <a:r>
                <a:rPr lang="en-US" altLang="zh-HK" dirty="0">
                  <a:solidFill>
                    <a:schemeClr val="tx1"/>
                  </a:solidFill>
                </a:rPr>
                <a:t>for online shopping)</a:t>
              </a:r>
              <a:endParaRPr lang="zh-HK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67ED645A-B6A2-873C-ABDF-E0F6F68F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328" y="6925333"/>
            <a:ext cx="1252901" cy="1277778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FAC2D64-789B-27F9-3E12-B28726DCB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101" y="6925333"/>
            <a:ext cx="1304712" cy="1330618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8067C2BB-C3CA-8F1A-E46E-53C2138B0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5678" y="6892055"/>
            <a:ext cx="1217409" cy="1241581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41BFB5F-C0B6-8EF6-DFF3-2245697E7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0703" y="7213002"/>
            <a:ext cx="1024767" cy="1024767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7EBF96CC-21AD-E26F-3D0E-A4AFC23E46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77" t="3653" r="7248" b="20441"/>
          <a:stretch/>
        </p:blipFill>
        <p:spPr>
          <a:xfrm>
            <a:off x="8520222" y="6996382"/>
            <a:ext cx="1698714" cy="108185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96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>
            <a:extLst>
              <a:ext uri="{FF2B5EF4-FFF2-40B4-BE49-F238E27FC236}">
                <a16:creationId xmlns:a16="http://schemas.microsoft.com/office/drawing/2014/main" id="{3FF2F6A8-D050-6C69-91EF-304E0FC356F3}"/>
              </a:ext>
            </a:extLst>
          </p:cNvPr>
          <p:cNvSpPr/>
          <p:nvPr/>
        </p:nvSpPr>
        <p:spPr>
          <a:xfrm rot="10800000" flipH="1">
            <a:off x="304800" y="0"/>
            <a:ext cx="7620000" cy="10287000"/>
          </a:xfrm>
          <a:prstGeom prst="parallelogram">
            <a:avLst/>
          </a:prstGeom>
          <a:solidFill>
            <a:srgbClr val="000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95D7B58-9A34-5420-051A-512B1707A96E}"/>
              </a:ext>
            </a:extLst>
          </p:cNvPr>
          <p:cNvSpPr txBox="1"/>
          <p:nvPr/>
        </p:nvSpPr>
        <p:spPr>
          <a:xfrm>
            <a:off x="8458200" y="4381500"/>
            <a:ext cx="815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Consumer </a:t>
            </a:r>
            <a:r>
              <a:rPr lang="en-US" altLang="zh-HK" sz="2400" dirty="0" smtClean="0"/>
              <a:t>decide</a:t>
            </a:r>
            <a:r>
              <a:rPr lang="en-US" altLang="zh-HK" sz="2400" dirty="0" smtClean="0">
                <a:solidFill>
                  <a:srgbClr val="0000CC"/>
                </a:solidFill>
              </a:rPr>
              <a:t>s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when, where and how to purchase.</a:t>
            </a:r>
            <a:endParaRPr lang="zh-HK" altLang="en-US" sz="2400" dirty="0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310795A2-7199-933B-632D-14C3575B5280}"/>
              </a:ext>
            </a:extLst>
          </p:cNvPr>
          <p:cNvSpPr/>
          <p:nvPr/>
        </p:nvSpPr>
        <p:spPr>
          <a:xfrm>
            <a:off x="4495800" y="905182"/>
            <a:ext cx="9553260" cy="2330838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0FFF6E-4AC8-3B2E-7BF4-79750AE6A615}"/>
              </a:ext>
            </a:extLst>
          </p:cNvPr>
          <p:cNvSpPr txBox="1"/>
          <p:nvPr/>
        </p:nvSpPr>
        <p:spPr>
          <a:xfrm>
            <a:off x="3501916" y="1225868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Stage</a:t>
            </a:r>
            <a:r>
              <a:rPr kumimoji="0" lang="en-US" altLang="zh-HK" sz="5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HK" sz="5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5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P</a:t>
            </a:r>
            <a:r>
              <a:rPr lang="en-US" altLang="zh-HK" sz="5400" dirty="0" smtClean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  <a:cs typeface="+mn-cs"/>
              </a:rPr>
              <a:t>urchase</a:t>
            </a:r>
            <a:endParaRPr kumimoji="0" lang="zh-HK" altLang="en-US" sz="5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六邊形 3">
            <a:extLst>
              <a:ext uri="{FF2B5EF4-FFF2-40B4-BE49-F238E27FC236}">
                <a16:creationId xmlns:a16="http://schemas.microsoft.com/office/drawing/2014/main" id="{4CE26644-1D1E-15CB-1A80-DC65AC303920}"/>
              </a:ext>
            </a:extLst>
          </p:cNvPr>
          <p:cNvSpPr/>
          <p:nvPr/>
        </p:nvSpPr>
        <p:spPr>
          <a:xfrm>
            <a:off x="2636680" y="874271"/>
            <a:ext cx="2678349" cy="2308921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六邊形 5">
            <a:extLst>
              <a:ext uri="{FF2B5EF4-FFF2-40B4-BE49-F238E27FC236}">
                <a16:creationId xmlns:a16="http://schemas.microsoft.com/office/drawing/2014/main" id="{C68AABA1-1182-ED4F-8BA8-F607B92A9A23}"/>
              </a:ext>
            </a:extLst>
          </p:cNvPr>
          <p:cNvSpPr/>
          <p:nvPr/>
        </p:nvSpPr>
        <p:spPr>
          <a:xfrm>
            <a:off x="2811317" y="1065144"/>
            <a:ext cx="2321953" cy="2001683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FA18F99-27D4-5ABE-7D2C-867A673B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31" y="1445559"/>
            <a:ext cx="1337124" cy="1240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6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1166</Words>
  <Application>Microsoft Office PowerPoint</Application>
  <PresentationFormat>自訂</PresentationFormat>
  <Paragraphs>357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Avenir Next LT Pro Demi</vt:lpstr>
      <vt:lpstr>Avenir Next LT Pro Light</vt:lpstr>
      <vt:lpstr>PT Sans</vt:lpstr>
      <vt:lpstr>新細明體</vt:lpstr>
      <vt:lpstr>Arial</vt:lpstr>
      <vt:lpstr>Calibri</vt:lpstr>
      <vt:lpstr>Symbol</vt:lpstr>
      <vt:lpstr>Times New Roman</vt:lpstr>
      <vt:lpstr>Trebuchet MS</vt:lpstr>
      <vt:lpstr>Verdana</vt:lpstr>
      <vt:lpstr>Office Theme</vt:lpstr>
      <vt:lpstr>CONSUMER BEHAVIOUR IN CLOTHING CHOICES AND IMPLICATIONS</vt:lpstr>
      <vt:lpstr>TOPICS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 Types of Consumer Behaviour</vt:lpstr>
      <vt:lpstr>PowerPoint 簡報</vt:lpstr>
      <vt:lpstr>PowerPoint 簡報</vt:lpstr>
      <vt:lpstr>PowerPoint 簡報</vt:lpstr>
      <vt:lpstr>PowerPoint 簡報</vt:lpstr>
      <vt:lpstr>Works prepared by student in FHDFASH Higher Diploma in    Digital Fashion Creation, Hong Kong Metropolitan University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Behaviour in Clothing choices and implications</dc:title>
  <dc:creator>anna lau</dc:creator>
  <cp:keywords>DAGJAqqrV4w,BAFxrn3ZK8Y</cp:keywords>
  <cp:lastModifiedBy>POON, Suk-mei Cindy</cp:lastModifiedBy>
  <cp:revision>39</cp:revision>
  <dcterms:created xsi:type="dcterms:W3CDTF">2024-06-24T02:53:47Z</dcterms:created>
  <dcterms:modified xsi:type="dcterms:W3CDTF">2025-03-12T07:39:40Z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2024-06-24T00:00:00Z</vt:filetime>
  </property>
  <property fmtid="{D5CDD505-2E9C-101B-9397-08002B2CF9AE}" pid="3" name="Creator">
    <vt:lpwstr>Canva</vt:lpwstr>
  </property>
  <property fmtid="{D5CDD505-2E9C-101B-9397-08002B2CF9AE}" pid="4" name="LastSaved">
    <vt:filetime>2024-06-24T00:00:00Z</vt:filetime>
  </property>
  <property fmtid="{D5CDD505-2E9C-101B-9397-08002B2CF9AE}" pid="5" name="Producer">
    <vt:lpwstr>Canva</vt:lpwstr>
  </property>
</Properties>
</file>